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8" r:id="rId5"/>
    <p:sldId id="259" r:id="rId6"/>
    <p:sldId id="260" r:id="rId7"/>
    <p:sldId id="261" r:id="rId8"/>
    <p:sldId id="265" r:id="rId9"/>
    <p:sldId id="262" r:id="rId10"/>
    <p:sldId id="263" r:id="rId11"/>
    <p:sldId id="264" r:id="rId12"/>
    <p:sldId id="267" r:id="rId13"/>
    <p:sldId id="268" r:id="rId14"/>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12/13/2017</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12/13/2017</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sym typeface="+mn-ea"/>
              </a:rPr>
              <a:t>Battletech Campaign Operation</a:t>
            </a:r>
            <a:br>
              <a:rPr lang="en-US"/>
            </a:br>
            <a:endParaRPr lang="en-US"/>
          </a:p>
        </p:txBody>
      </p:sp>
      <p:sp>
        <p:nvSpPr>
          <p:cNvPr id="3" name="Subtitle 2"/>
          <p:cNvSpPr>
            <a:spLocks noGrp="1"/>
          </p:cNvSpPr>
          <p:nvPr>
            <p:ph type="subTitle" idx="1"/>
          </p:nvPr>
        </p:nvSpPr>
        <p:spPr/>
        <p:txBody>
          <a:bodyPr/>
          <a:lstStyle/>
          <a:p>
            <a:r>
              <a:rPr lang="en-US">
                <a:sym typeface="+mn-ea"/>
              </a:rPr>
              <a:t>By: Austin Karingada</a:t>
            </a:r>
            <a:endParaRPr lang="en-US"/>
          </a:p>
          <a:p>
            <a:r>
              <a:rPr lang="en-US">
                <a:sym typeface="+mn-ea"/>
              </a:rPr>
              <a:t>Roy Ramirez III </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a:t>
            </a:r>
          </a:p>
        </p:txBody>
      </p:sp>
      <p:sp>
        <p:nvSpPr>
          <p:cNvPr id="3" name="Content Placeholder 2"/>
          <p:cNvSpPr>
            <a:spLocks noGrp="1"/>
          </p:cNvSpPr>
          <p:nvPr>
            <p:ph idx="1"/>
          </p:nvPr>
        </p:nvSpPr>
        <p:spPr/>
        <p:txBody>
          <a:bodyPr/>
          <a:lstStyle/>
          <a:p>
            <a:r>
              <a:rPr lang="en-US" dirty="0"/>
              <a:t>The local database that ruby on rails used was SQlite3 which we used to store our unit information.</a:t>
            </a:r>
          </a:p>
          <a:p>
            <a:r>
              <a:rPr lang="en-US" dirty="0"/>
              <a:t>Upon production, the database was changed to PostgreSQL since it was deployed on Heroku.</a:t>
            </a:r>
          </a:p>
          <a:p>
            <a:r>
              <a:rPr lang="en-US" dirty="0"/>
              <a:t>Biggest issue is making sure that the User is the object that is creating, editing or destroying units to ensure it is recorded in the database.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Database Layout</a:t>
            </a:r>
          </a:p>
        </p:txBody>
      </p:sp>
      <p:graphicFrame>
        <p:nvGraphicFramePr>
          <p:cNvPr id="5" name="Content Placeholder 4"/>
          <p:cNvGraphicFramePr>
            <a:graphicFrameLocks noGrp="1"/>
          </p:cNvGraphicFramePr>
          <p:nvPr>
            <p:ph idx="1"/>
          </p:nvPr>
        </p:nvGraphicFramePr>
        <p:xfrm>
          <a:off x="609600" y="1325245"/>
          <a:ext cx="10972800" cy="46761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594360">
                <a:tc>
                  <a:txBody>
                    <a:bodyPr/>
                    <a:lstStyle/>
                    <a:p>
                      <a:pPr>
                        <a:buNone/>
                      </a:pPr>
                      <a:r>
                        <a:rPr lang="en-US"/>
                        <a:t>User</a:t>
                      </a:r>
                    </a:p>
                  </a:txBody>
                  <a:tcPr/>
                </a:tc>
                <a:tc>
                  <a:txBody>
                    <a:bodyPr/>
                    <a:lstStyle/>
                    <a:p>
                      <a:pPr>
                        <a:buNone/>
                      </a:pPr>
                      <a:r>
                        <a:rPr lang="en-US"/>
                        <a:t>Unit</a:t>
                      </a:r>
                    </a:p>
                  </a:txBody>
                  <a:tcPr/>
                </a:tc>
                <a:tc>
                  <a:txBody>
                    <a:bodyPr/>
                    <a:lstStyle/>
                    <a:p>
                      <a:pPr>
                        <a:buNone/>
                      </a:pPr>
                      <a:r>
                        <a:rPr lang="en-US"/>
                        <a:t>subUnit</a:t>
                      </a:r>
                    </a:p>
                  </a:txBody>
                  <a:tcPr/>
                </a:tc>
                <a:extLst>
                  <a:ext uri="{0D108BD9-81ED-4DB2-BD59-A6C34878D82A}">
                    <a16:rowId xmlns:a16="http://schemas.microsoft.com/office/drawing/2014/main" val="10000"/>
                  </a:ext>
                </a:extLst>
              </a:tr>
              <a:tr h="2072005">
                <a:tc>
                  <a:txBody>
                    <a:bodyPr/>
                    <a:lstStyle/>
                    <a:p>
                      <a:pPr>
                        <a:buNone/>
                      </a:pPr>
                      <a:r>
                        <a:rPr lang="en-US"/>
                        <a:t>Email: String</a:t>
                      </a:r>
                    </a:p>
                    <a:p>
                      <a:pPr>
                        <a:buNone/>
                      </a:pPr>
                      <a:r>
                        <a:rPr lang="en-US"/>
                        <a:t>Encrypted_password: String</a:t>
                      </a:r>
                    </a:p>
                    <a:p>
                      <a:pPr>
                        <a:buNone/>
                      </a:pPr>
                      <a:r>
                        <a:rPr lang="en-US"/>
                        <a:t>Id: Integer</a:t>
                      </a:r>
                    </a:p>
                    <a:p>
                      <a:pPr>
                        <a:buNone/>
                      </a:pPr>
                      <a:r>
                        <a:rPr lang="en-US"/>
                        <a:t>Role_id: Integer</a:t>
                      </a:r>
                    </a:p>
                    <a:p>
                      <a:pPr>
                        <a:buNone/>
                      </a:pPr>
                      <a:r>
                        <a:rPr lang="en-US"/>
                        <a:t>Last_paid: Date</a:t>
                      </a:r>
                    </a:p>
                    <a:p>
                      <a:pPr>
                        <a:buNone/>
                      </a:pPr>
                      <a:r>
                        <a:rPr lang="en-US"/>
                        <a:t>Paid: Boolean</a:t>
                      </a:r>
                    </a:p>
                  </a:txBody>
                  <a:tcPr/>
                </a:tc>
                <a:tc>
                  <a:txBody>
                    <a:bodyPr/>
                    <a:lstStyle/>
                    <a:p>
                      <a:pPr>
                        <a:buNone/>
                      </a:pPr>
                      <a:r>
                        <a:rPr lang="en-US" dirty="0" err="1"/>
                        <a:t>User_id</a:t>
                      </a:r>
                      <a:r>
                        <a:rPr lang="en-US" dirty="0"/>
                        <a:t>: Integer</a:t>
                      </a:r>
                    </a:p>
                    <a:p>
                      <a:pPr>
                        <a:buNone/>
                      </a:pPr>
                      <a:r>
                        <a:rPr lang="en-US" dirty="0" err="1"/>
                        <a:t>Unit_name</a:t>
                      </a:r>
                      <a:r>
                        <a:rPr lang="en-US" dirty="0"/>
                        <a:t>: String</a:t>
                      </a:r>
                    </a:p>
                    <a:p>
                      <a:pPr>
                        <a:buNone/>
                      </a:pPr>
                      <a:r>
                        <a:rPr lang="en-US" dirty="0" err="1"/>
                        <a:t>Unit_type</a:t>
                      </a:r>
                      <a:r>
                        <a:rPr lang="en-US" dirty="0"/>
                        <a:t>: String</a:t>
                      </a:r>
                    </a:p>
                    <a:p>
                      <a:pPr>
                        <a:buNone/>
                      </a:pPr>
                      <a:r>
                        <a:rPr lang="en-US" dirty="0" err="1"/>
                        <a:t>Admin_people</a:t>
                      </a:r>
                      <a:r>
                        <a:rPr lang="en-US" dirty="0"/>
                        <a:t>: Integer</a:t>
                      </a:r>
                    </a:p>
                    <a:p>
                      <a:pPr>
                        <a:buNone/>
                      </a:pPr>
                      <a:r>
                        <a:rPr lang="en-US" dirty="0" err="1"/>
                        <a:t>Tech_people</a:t>
                      </a:r>
                      <a:r>
                        <a:rPr lang="en-US" dirty="0"/>
                        <a:t>: Integer</a:t>
                      </a:r>
                    </a:p>
                    <a:p>
                      <a:pPr>
                        <a:buNone/>
                      </a:pPr>
                      <a:r>
                        <a:rPr lang="en-US" dirty="0"/>
                        <a:t>Rating: Integer</a:t>
                      </a:r>
                    </a:p>
                    <a:p>
                      <a:pPr>
                        <a:buNone/>
                      </a:pPr>
                      <a:r>
                        <a:rPr lang="en-US" dirty="0"/>
                        <a:t>Balance: Double</a:t>
                      </a:r>
                    </a:p>
                    <a:p>
                      <a:pPr>
                        <a:buNone/>
                      </a:pPr>
                      <a:r>
                        <a:rPr lang="en-US" dirty="0" err="1"/>
                        <a:t>Ocost</a:t>
                      </a:r>
                      <a:r>
                        <a:rPr lang="en-US" dirty="0"/>
                        <a:t>: Double</a:t>
                      </a:r>
                    </a:p>
                    <a:p>
                      <a:pPr>
                        <a:buNone/>
                      </a:pPr>
                      <a:r>
                        <a:rPr lang="en-US" dirty="0" err="1"/>
                        <a:t>SubUnits</a:t>
                      </a:r>
                      <a:r>
                        <a:rPr lang="en-US" dirty="0"/>
                        <a:t> []: </a:t>
                      </a:r>
                      <a:r>
                        <a:rPr lang="en-US" dirty="0" err="1"/>
                        <a:t>SubUnit</a:t>
                      </a:r>
                      <a:endParaRPr lang="en-US" dirty="0"/>
                    </a:p>
                  </a:txBody>
                  <a:tcPr/>
                </a:tc>
                <a:tc>
                  <a:txBody>
                    <a:bodyPr/>
                    <a:lstStyle/>
                    <a:p>
                      <a:pPr>
                        <a:buNone/>
                      </a:pPr>
                      <a:r>
                        <a:rPr lang="en-US"/>
                        <a:t>Unit_id: Integer</a:t>
                      </a:r>
                    </a:p>
                    <a:p>
                      <a:pPr>
                        <a:buNone/>
                      </a:pPr>
                      <a:r>
                        <a:rPr lang="en-US"/>
                        <a:t>SubUnit_Type: String</a:t>
                      </a:r>
                    </a:p>
                    <a:p>
                      <a:pPr>
                        <a:buNone/>
                      </a:pPr>
                      <a:r>
                        <a:rPr lang="en-US"/>
                        <a:t>Ammo_cost: Double</a:t>
                      </a:r>
                    </a:p>
                    <a:p>
                      <a:pPr>
                        <a:buNone/>
                      </a:pPr>
                      <a:r>
                        <a:rPr lang="en-US"/>
                        <a:t>Spare_cost: Double</a:t>
                      </a:r>
                    </a:p>
                    <a:p>
                      <a:pPr>
                        <a:buNone/>
                      </a:pPr>
                      <a:r>
                        <a:rPr lang="en-US"/>
                        <a:t>Fuel_cost: Double</a:t>
                      </a:r>
                    </a:p>
                    <a:p>
                      <a:pPr>
                        <a:buNone/>
                      </a:pPr>
                      <a:r>
                        <a:rPr lang="en-US"/>
                        <a:t>Crew: Integer</a:t>
                      </a:r>
                    </a:p>
                    <a:p>
                      <a:pPr>
                        <a:buNone/>
                      </a:pPr>
                      <a:r>
                        <a:rPr lang="en-US"/>
                        <a:t>Officers: Integer</a:t>
                      </a:r>
                    </a:p>
                    <a:p>
                      <a:pPr>
                        <a:buNone/>
                      </a:pPr>
                      <a:r>
                        <a:rPr lang="en-US"/>
                        <a:t>Rating: Integer</a:t>
                      </a:r>
                    </a:p>
                    <a:p>
                      <a:pPr>
                        <a:buNone/>
                      </a:pPr>
                      <a:r>
                        <a:rPr lang="en-US"/>
                        <a:t>Num_of_machines: Integer</a:t>
                      </a:r>
                    </a:p>
                  </a:txBody>
                  <a:tcPr/>
                </a:tc>
                <a:extLst>
                  <a:ext uri="{0D108BD9-81ED-4DB2-BD59-A6C34878D82A}">
                    <a16:rowId xmlns:a16="http://schemas.microsoft.com/office/drawing/2014/main" val="10001"/>
                  </a:ext>
                </a:extLst>
              </a:tr>
              <a:tr h="1521460">
                <a:tc>
                  <a:txBody>
                    <a:bodyPr/>
                    <a:lstStyle/>
                    <a:p>
                      <a:pPr>
                        <a:buNone/>
                      </a:pPr>
                      <a:r>
                        <a:rPr lang="en-US"/>
                        <a:t>Admin_only()</a:t>
                      </a:r>
                    </a:p>
                    <a:p>
                      <a:pPr>
                        <a:buNone/>
                      </a:pPr>
                      <a:r>
                        <a:rPr lang="en-US"/>
                        <a:t>Paid()</a:t>
                      </a:r>
                    </a:p>
                    <a:p>
                      <a:pPr>
                        <a:buNone/>
                      </a:pPr>
                      <a:r>
                        <a:rPr lang="en-US"/>
                        <a:t>Current()</a:t>
                      </a:r>
                    </a:p>
                  </a:txBody>
                  <a:tcPr/>
                </a:tc>
                <a:tc>
                  <a:txBody>
                    <a:bodyPr/>
                    <a:lstStyle/>
                    <a:p>
                      <a:pPr>
                        <a:buNone/>
                      </a:pPr>
                      <a:r>
                        <a:rPr lang="en-US" dirty="0" err="1"/>
                        <a:t>Operating_cost</a:t>
                      </a:r>
                      <a:r>
                        <a:rPr lang="en-US" dirty="0"/>
                        <a:t>()</a:t>
                      </a:r>
                    </a:p>
                    <a:p>
                      <a:pPr>
                        <a:buNone/>
                      </a:pPr>
                      <a:r>
                        <a:rPr lang="en-US" dirty="0" err="1"/>
                        <a:t>Avg_rating</a:t>
                      </a:r>
                      <a:r>
                        <a:rPr lang="en-US" dirty="0"/>
                        <a:t>()</a:t>
                      </a:r>
                    </a:p>
                    <a:p>
                      <a:pPr>
                        <a:buNone/>
                      </a:pPr>
                      <a:r>
                        <a:rPr lang="en-US" dirty="0" err="1"/>
                        <a:t>Total_people</a:t>
                      </a:r>
                      <a:r>
                        <a:rPr lang="en-US" dirty="0"/>
                        <a:t>()</a:t>
                      </a:r>
                    </a:p>
                  </a:txBody>
                  <a:tcPr/>
                </a:tc>
                <a:tc>
                  <a:txBody>
                    <a:bodyPr/>
                    <a:lstStyle/>
                    <a:p>
                      <a:pPr>
                        <a:buNone/>
                      </a:pPr>
                      <a:r>
                        <a:rPr lang="en-US" dirty="0" err="1"/>
                        <a:t>Num_people</a:t>
                      </a:r>
                      <a:r>
                        <a:rPr lang="en-US" dirty="0"/>
                        <a:t>()</a:t>
                      </a:r>
                    </a:p>
                    <a:p>
                      <a:pPr>
                        <a:buNone/>
                      </a:pPr>
                      <a:r>
                        <a:rPr lang="en-US" dirty="0" err="1"/>
                        <a:t>Total_cost</a:t>
                      </a:r>
                      <a:r>
                        <a:rPr lang="en-US" dirty="0"/>
                        <a: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authentication</a:t>
            </a:r>
          </a:p>
        </p:txBody>
      </p:sp>
      <p:sp>
        <p:nvSpPr>
          <p:cNvPr id="3" name="Content Placeholder 2"/>
          <p:cNvSpPr>
            <a:spLocks noGrp="1"/>
          </p:cNvSpPr>
          <p:nvPr>
            <p:ph idx="1"/>
          </p:nvPr>
        </p:nvSpPr>
        <p:spPr/>
        <p:txBody>
          <a:bodyPr/>
          <a:lstStyle/>
          <a:p>
            <a:endParaRPr lang="en-US" dirty="0"/>
          </a:p>
          <a:p>
            <a:r>
              <a:rPr lang="en-US" dirty="0"/>
              <a:t>User authentication was done by Devise, provided by Mr. Martinez</a:t>
            </a:r>
          </a:p>
          <a:p>
            <a:r>
              <a:rPr lang="en-US" dirty="0"/>
              <a:t>The Home Controller ensures that if the user is logged in, he is directed to the dashboard.</a:t>
            </a:r>
          </a:p>
          <a:p>
            <a:r>
              <a:rPr lang="en-US" dirty="0"/>
              <a:t>The Application Controller redirects people to the Dashboard once they log 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Current Status/ Future Work</a:t>
            </a:r>
          </a:p>
        </p:txBody>
      </p:sp>
      <p:sp>
        <p:nvSpPr>
          <p:cNvPr id="3" name="Content Placeholder 2"/>
          <p:cNvSpPr>
            <a:spLocks noGrp="1"/>
          </p:cNvSpPr>
          <p:nvPr>
            <p:ph idx="1"/>
          </p:nvPr>
        </p:nvSpPr>
        <p:spPr/>
        <p:txBody>
          <a:bodyPr/>
          <a:lstStyle/>
          <a:p>
            <a:r>
              <a:rPr lang="en-US" dirty="0"/>
              <a:t>The web application is partially functional and most of the features are not yet implemented. The major sections that need to be completed are:</a:t>
            </a:r>
          </a:p>
          <a:p>
            <a:r>
              <a:rPr lang="en-US" dirty="0"/>
              <a:t></a:t>
            </a:r>
            <a:r>
              <a:rPr lang="en-US" dirty="0" err="1"/>
              <a:t>SubUnit</a:t>
            </a:r>
            <a:r>
              <a:rPr lang="en-US" dirty="0"/>
              <a:t> integration</a:t>
            </a:r>
          </a:p>
          <a:p>
            <a:r>
              <a:rPr lang="en-US" dirty="0"/>
              <a:t>Complete the Unit Wizard with all </a:t>
            </a:r>
            <a:r>
              <a:rPr lang="en-US"/>
              <a:t>the rules.</a:t>
            </a:r>
            <a:endParaRPr lang="en-US" dirty="0"/>
          </a:p>
          <a:p>
            <a:r>
              <a:rPr lang="en-US" dirty="0"/>
              <a:t>Administrator rights</a:t>
            </a:r>
          </a:p>
          <a:p>
            <a:r>
              <a:rPr lang="en-US" dirty="0"/>
              <a:t>Billing integration</a:t>
            </a:r>
          </a:p>
          <a:p>
            <a:r>
              <a:rPr lang="en-US" dirty="0"/>
              <a:t>UI customization </a:t>
            </a:r>
          </a:p>
          <a:p>
            <a:r>
              <a:rPr lang="en-US" dirty="0"/>
              <a:t>Dashboard Responsiveness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Summary</a:t>
            </a:r>
          </a:p>
        </p:txBody>
      </p:sp>
      <p:sp>
        <p:nvSpPr>
          <p:cNvPr id="3" name="Content Placeholder 2"/>
          <p:cNvSpPr>
            <a:spLocks noGrp="1"/>
          </p:cNvSpPr>
          <p:nvPr>
            <p:ph idx="1"/>
          </p:nvPr>
        </p:nvSpPr>
        <p:spPr/>
        <p:txBody>
          <a:bodyPr/>
          <a:lstStyle/>
          <a:p>
            <a:r>
              <a:rPr lang="en-US"/>
              <a:t>The goal of this application was to create a web application that would allow BattleTech players to create their own military unit for campaign play. Users would be charged a reoccurring monthly payment for access to the tool and the various military units they had created. Non-paid users would have no access to the application.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Features of the Application</a:t>
            </a:r>
          </a:p>
        </p:txBody>
      </p:sp>
      <p:sp>
        <p:nvSpPr>
          <p:cNvPr id="3" name="Content Placeholder 2"/>
          <p:cNvSpPr>
            <a:spLocks noGrp="1"/>
          </p:cNvSpPr>
          <p:nvPr>
            <p:ph idx="1"/>
          </p:nvPr>
        </p:nvSpPr>
        <p:spPr/>
        <p:txBody>
          <a:bodyPr/>
          <a:lstStyle/>
          <a:p>
            <a:r>
              <a:rPr lang="en-US"/>
              <a:t>To take in user inputs from the wizards into a database from there the user can track and keep track of the user items. In this case, keep track of the units the user has and show the upkeep of the units.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Contributions</a:t>
            </a:r>
          </a:p>
        </p:txBody>
      </p:sp>
      <p:sp>
        <p:nvSpPr>
          <p:cNvPr id="3" name="Content Placeholder 2"/>
          <p:cNvSpPr>
            <a:spLocks noGrp="1"/>
          </p:cNvSpPr>
          <p:nvPr>
            <p:ph idx="1"/>
          </p:nvPr>
        </p:nvSpPr>
        <p:spPr/>
        <p:txBody>
          <a:bodyPr/>
          <a:lstStyle/>
          <a:p>
            <a:r>
              <a:rPr lang="en-US" dirty="0"/>
              <a:t>Rogelio Ramirez: created the mock up for the sign in and sign out pages. Designed the unit model and implemented create/edit/destroy option. Integrate the Unit model to the database using Active Record. Implemented the routing structure to separate logged in and logged out users. Did bug fixes to wizard and got it working</a:t>
            </a:r>
          </a:p>
          <a:p>
            <a:r>
              <a:rPr lang="en-US" dirty="0"/>
              <a:t>Austin </a:t>
            </a:r>
            <a:r>
              <a:rPr lang="en-US" dirty="0" err="1"/>
              <a:t>Karingada</a:t>
            </a:r>
            <a:r>
              <a:rPr lang="en-US" dirty="0"/>
              <a:t>: Created the wizard mocks up for stages 1-4 and implemented the routing of the wizard pages.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Developing a web application vs.  desktop</a:t>
            </a:r>
          </a:p>
        </p:txBody>
      </p:sp>
      <p:sp>
        <p:nvSpPr>
          <p:cNvPr id="3" name="Content Placeholder 2"/>
          <p:cNvSpPr>
            <a:spLocks noGrp="1"/>
          </p:cNvSpPr>
          <p:nvPr>
            <p:ph idx="1"/>
          </p:nvPr>
        </p:nvSpPr>
        <p:spPr/>
        <p:txBody>
          <a:bodyPr/>
          <a:lstStyle/>
          <a:p>
            <a:r>
              <a:rPr lang="en-US"/>
              <a:t>A web application can be accessed anywhere so long as the user has internet and it can be used on any computer without the need to install it. The data also will be online so it will be backed up. The only drawback being that you need internet so if you are without internet then it will not work.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Developing the backend in Ruby on Rails</a:t>
            </a:r>
          </a:p>
        </p:txBody>
      </p:sp>
      <p:pic>
        <p:nvPicPr>
          <p:cNvPr id="5" name="Content Placeholder 4"/>
          <p:cNvPicPr>
            <a:picLocks noGrp="1" noChangeAspect="1"/>
          </p:cNvPicPr>
          <p:nvPr>
            <p:ph idx="1"/>
          </p:nvPr>
        </p:nvPicPr>
        <p:blipFill>
          <a:blip r:embed="rId2"/>
          <a:stretch>
            <a:fillRect/>
          </a:stretch>
        </p:blipFill>
        <p:spPr>
          <a:xfrm>
            <a:off x="170815" y="988695"/>
            <a:ext cx="12113895" cy="55289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using rails</a:t>
            </a:r>
          </a:p>
        </p:txBody>
      </p:sp>
      <p:sp>
        <p:nvSpPr>
          <p:cNvPr id="3" name="Content Placeholder 2"/>
          <p:cNvSpPr>
            <a:spLocks noGrp="1"/>
          </p:cNvSpPr>
          <p:nvPr>
            <p:ph idx="1"/>
          </p:nvPr>
        </p:nvSpPr>
        <p:spPr/>
        <p:txBody>
          <a:bodyPr/>
          <a:lstStyle/>
          <a:p>
            <a:r>
              <a:rPr lang="en-US" dirty="0"/>
              <a:t>Time-efficient</a:t>
            </a:r>
          </a:p>
          <a:p>
            <a:r>
              <a:rPr lang="en-US" dirty="0"/>
              <a:t>Scalable</a:t>
            </a:r>
          </a:p>
          <a:p>
            <a:r>
              <a:rPr lang="en-US" dirty="0"/>
              <a:t>Promotes bug free </a:t>
            </a:r>
            <a:r>
              <a:rPr lang="en-US" dirty="0" err="1"/>
              <a:t>devolopment</a:t>
            </a:r>
            <a:r>
              <a:rPr lang="en-US" dirty="0"/>
              <a:t> </a:t>
            </a:r>
          </a:p>
          <a:p>
            <a:r>
              <a:rPr lang="en-US" dirty="0"/>
              <a:t>Cost effective </a:t>
            </a:r>
          </a:p>
          <a:p>
            <a:r>
              <a:rPr lang="en-US" dirty="0"/>
              <a:t>Secure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Heroku</a:t>
            </a:r>
          </a:p>
        </p:txBody>
      </p:sp>
      <p:sp>
        <p:nvSpPr>
          <p:cNvPr id="3" name="Content Placeholder 2"/>
          <p:cNvSpPr>
            <a:spLocks noGrp="1"/>
          </p:cNvSpPr>
          <p:nvPr>
            <p:ph idx="1"/>
          </p:nvPr>
        </p:nvSpPr>
        <p:spPr/>
        <p:txBody>
          <a:bodyPr/>
          <a:lstStyle/>
          <a:p>
            <a:r>
              <a:rPr lang="en-US" dirty="0"/>
              <a:t>What is Heroku?</a:t>
            </a:r>
          </a:p>
          <a:p>
            <a:r>
              <a:rPr lang="en-US" dirty="0"/>
              <a:t>Heroku is a cloud platform that lets users build, deliver and scale apps. </a:t>
            </a:r>
          </a:p>
          <a:p>
            <a:r>
              <a:rPr lang="en-US" dirty="0"/>
              <a:t>This is the platform we used to deploy the web application.</a:t>
            </a:r>
          </a:p>
          <a:p>
            <a:r>
              <a:rPr lang="en-US" dirty="0"/>
              <a:t>Process was relatively painless, as long as </a:t>
            </a:r>
            <a:r>
              <a:rPr lang="en-US" dirty="0" err="1"/>
              <a:t>Postgresql</a:t>
            </a:r>
            <a:r>
              <a:rPr lang="en-US" dirty="0"/>
              <a:t> is selected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UI Design</a:t>
            </a:r>
          </a:p>
        </p:txBody>
      </p:sp>
      <p:sp>
        <p:nvSpPr>
          <p:cNvPr id="3" name="Content Placeholder 2"/>
          <p:cNvSpPr>
            <a:spLocks noGrp="1"/>
          </p:cNvSpPr>
          <p:nvPr>
            <p:ph idx="1"/>
          </p:nvPr>
        </p:nvSpPr>
        <p:spPr/>
        <p:txBody>
          <a:bodyPr/>
          <a:lstStyle/>
          <a:p>
            <a:r>
              <a:rPr lang="en-US" dirty="0"/>
              <a:t>We used Bootstrap to make the UI of the site, why bootstrap? </a:t>
            </a:r>
          </a:p>
          <a:p>
            <a:r>
              <a:rPr lang="en-US" dirty="0"/>
              <a:t>Bootstrap comes with its own custom CSS and JavaScript files, which are loaded from their recommended content delivery network and we don’t have to keep it updated.</a:t>
            </a:r>
          </a:p>
          <a:p>
            <a:r>
              <a:rPr lang="en-US" dirty="0"/>
              <a:t>Bootstrap will also allow the application to possible convert to a mobile experience faster and easier.</a:t>
            </a: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701</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SimSun</vt:lpstr>
      <vt:lpstr>Arial</vt:lpstr>
      <vt:lpstr>Communications and Dialogues</vt:lpstr>
      <vt:lpstr>Battletech Campaign Operation </vt:lpstr>
      <vt:lpstr>Project Summary</vt:lpstr>
      <vt:lpstr>Main Features of the Application</vt:lpstr>
      <vt:lpstr>Individual Contributions</vt:lpstr>
      <vt:lpstr>Developing a web application vs.  desktop</vt:lpstr>
      <vt:lpstr>Developing the backend in Ruby on Rails</vt:lpstr>
      <vt:lpstr>Benefits of using rails</vt:lpstr>
      <vt:lpstr>Heroku</vt:lpstr>
      <vt:lpstr>UI Design</vt:lpstr>
      <vt:lpstr>Database</vt:lpstr>
      <vt:lpstr>Class and Database Layout</vt:lpstr>
      <vt:lpstr>User authentication</vt:lpstr>
      <vt:lpstr>Current Status/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Battletech Campaign Operation </dc:title>
  <dc:creator>Austin Karingada</dc:creator>
  <cp:lastModifiedBy>Rogelio Ramirez III</cp:lastModifiedBy>
  <cp:revision>5</cp:revision>
  <dcterms:created xsi:type="dcterms:W3CDTF">2017-12-14T04:09:00Z</dcterms:created>
  <dcterms:modified xsi:type="dcterms:W3CDTF">2017-12-14T05:34:43Z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