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58" r:id="rId6"/>
    <p:sldId id="259" r:id="rId7"/>
    <p:sldId id="260" r:id="rId8"/>
    <p:sldId id="261" r:id="rId9"/>
    <p:sldId id="265" r:id="rId10"/>
    <p:sldId id="262" r:id="rId11"/>
    <p:sldId id="263" r:id="rId12"/>
    <p:sldId id="264" r:id="rId13"/>
    <p:sldId id="267" r:id="rId14"/>
    <p:sldId id="268" r:id="rId1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sym typeface="+mn-ea"/>
              </a:rPr>
              <a:t>Battletech Campaign Operation</a:t>
            </a:r>
            <a:br>
              <a:rPr lang="en-US"/>
            </a:br>
            <a:endParaRPr lang="en-US"/>
          </a:p>
        </p:txBody>
      </p:sp>
      <p:sp>
        <p:nvSpPr>
          <p:cNvPr id="3" name="Subtitle 2"/>
          <p:cNvSpPr>
            <a:spLocks noGrp="1"/>
          </p:cNvSpPr>
          <p:nvPr>
            <p:ph type="subTitle" idx="1"/>
          </p:nvPr>
        </p:nvSpPr>
        <p:spPr/>
        <p:txBody>
          <a:bodyPr/>
          <a:p>
            <a:r>
              <a:rPr lang="en-US">
                <a:sym typeface="+mn-ea"/>
              </a:rPr>
              <a:t>By: Austin Karingada</a:t>
            </a:r>
            <a:endParaRPr lang="en-US"/>
          </a:p>
          <a:p>
            <a:r>
              <a:rPr lang="en-US">
                <a:sym typeface="+mn-ea"/>
              </a:rPr>
              <a:t>Roy Ramirez III </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Database</a:t>
            </a:r>
            <a:endParaRPr lang="en-US"/>
          </a:p>
        </p:txBody>
      </p:sp>
      <p:sp>
        <p:nvSpPr>
          <p:cNvPr id="3" name="Content Placeholder 2"/>
          <p:cNvSpPr>
            <a:spLocks noGrp="1"/>
          </p:cNvSpPr>
          <p:nvPr>
            <p:ph idx="1"/>
          </p:nvPr>
        </p:nvSpPr>
        <p:spPr/>
        <p:txBody>
          <a:bodyPr/>
          <a:p>
            <a:r>
              <a:rPr lang="en-US"/>
              <a:t>The local database that ruby on rails used was SQlite3 which we used to store our unit information.</a:t>
            </a:r>
            <a:endParaRPr lang="en-US"/>
          </a:p>
          <a:p>
            <a:r>
              <a:rPr lang="en-US"/>
              <a:t>Upon production, the database was changed to PostgreSQL since it was deployed on heroku.</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Database Layout</a:t>
            </a:r>
            <a:endParaRPr lang="en-US"/>
          </a:p>
        </p:txBody>
      </p:sp>
      <p:graphicFrame>
        <p:nvGraphicFramePr>
          <p:cNvPr id="5" name="Content Placeholder 4"/>
          <p:cNvGraphicFramePr/>
          <p:nvPr>
            <p:ph idx="1"/>
          </p:nvPr>
        </p:nvGraphicFramePr>
        <p:xfrm>
          <a:off x="609600" y="1325245"/>
          <a:ext cx="10972800" cy="4187825"/>
        </p:xfrm>
        <a:graphic>
          <a:graphicData uri="http://schemas.openxmlformats.org/drawingml/2006/table">
            <a:tbl>
              <a:tblPr firstRow="1" bandRow="1">
                <a:tableStyleId>{5C22544A-7EE6-4342-B048-85BDC9FD1C3A}</a:tableStyleId>
              </a:tblPr>
              <a:tblGrid>
                <a:gridCol w="3657600"/>
                <a:gridCol w="3657600"/>
                <a:gridCol w="3657600"/>
              </a:tblGrid>
              <a:tr h="594360">
                <a:tc>
                  <a:txBody>
                    <a:bodyPr/>
                    <a:p>
                      <a:pPr>
                        <a:buNone/>
                      </a:pPr>
                      <a:r>
                        <a:rPr lang="en-US"/>
                        <a:t>User</a:t>
                      </a:r>
                      <a:endParaRPr lang="en-US"/>
                    </a:p>
                  </a:txBody>
                  <a:tcPr/>
                </a:tc>
                <a:tc>
                  <a:txBody>
                    <a:bodyPr/>
                    <a:p>
                      <a:pPr>
                        <a:buNone/>
                      </a:pPr>
                      <a:r>
                        <a:rPr lang="en-US"/>
                        <a:t>Unit</a:t>
                      </a:r>
                      <a:endParaRPr lang="en-US"/>
                    </a:p>
                  </a:txBody>
                  <a:tcPr/>
                </a:tc>
                <a:tc>
                  <a:txBody>
                    <a:bodyPr/>
                    <a:p>
                      <a:pPr>
                        <a:buNone/>
                      </a:pPr>
                      <a:r>
                        <a:rPr lang="en-US"/>
                        <a:t>subUnit</a:t>
                      </a:r>
                      <a:endParaRPr lang="en-US"/>
                    </a:p>
                  </a:txBody>
                  <a:tcPr/>
                </a:tc>
              </a:tr>
              <a:tr h="2072005">
                <a:tc>
                  <a:txBody>
                    <a:bodyPr/>
                    <a:p>
                      <a:pPr>
                        <a:buNone/>
                      </a:pPr>
                      <a:r>
                        <a:rPr lang="en-US"/>
                        <a:t>Email: String</a:t>
                      </a:r>
                      <a:endParaRPr lang="en-US"/>
                    </a:p>
                    <a:p>
                      <a:pPr>
                        <a:buNone/>
                      </a:pPr>
                      <a:r>
                        <a:rPr lang="en-US"/>
                        <a:t>Encrypted_password: String</a:t>
                      </a:r>
                      <a:endParaRPr lang="en-US"/>
                    </a:p>
                    <a:p>
                      <a:pPr>
                        <a:buNone/>
                      </a:pPr>
                      <a:r>
                        <a:rPr lang="en-US"/>
                        <a:t>Id: Integer</a:t>
                      </a:r>
                      <a:endParaRPr lang="en-US"/>
                    </a:p>
                    <a:p>
                      <a:pPr>
                        <a:buNone/>
                      </a:pPr>
                      <a:r>
                        <a:rPr lang="en-US"/>
                        <a:t>Role_id: Integer</a:t>
                      </a:r>
                      <a:endParaRPr lang="en-US"/>
                    </a:p>
                    <a:p>
                      <a:pPr>
                        <a:buNone/>
                      </a:pPr>
                      <a:r>
                        <a:rPr lang="en-US"/>
                        <a:t>Last_paid: Date</a:t>
                      </a:r>
                      <a:endParaRPr lang="en-US"/>
                    </a:p>
                    <a:p>
                      <a:pPr>
                        <a:buNone/>
                      </a:pPr>
                      <a:r>
                        <a:rPr lang="en-US"/>
                        <a:t>Paid: Boolean</a:t>
                      </a:r>
                      <a:endParaRPr lang="en-US"/>
                    </a:p>
                  </a:txBody>
                  <a:tcPr/>
                </a:tc>
                <a:tc>
                  <a:txBody>
                    <a:bodyPr/>
                    <a:p>
                      <a:pPr>
                        <a:buNone/>
                      </a:pPr>
                      <a:r>
                        <a:rPr lang="en-US"/>
                        <a:t>User_id: Integer</a:t>
                      </a:r>
                      <a:endParaRPr lang="en-US"/>
                    </a:p>
                    <a:p>
                      <a:pPr>
                        <a:buNone/>
                      </a:pPr>
                      <a:r>
                        <a:rPr lang="en-US"/>
                        <a:t>Unit_name: String</a:t>
                      </a:r>
                      <a:endParaRPr lang="en-US"/>
                    </a:p>
                    <a:p>
                      <a:pPr>
                        <a:buNone/>
                      </a:pPr>
                      <a:r>
                        <a:rPr lang="en-US"/>
                        <a:t>Unit_type: String</a:t>
                      </a:r>
                      <a:endParaRPr lang="en-US"/>
                    </a:p>
                    <a:p>
                      <a:pPr>
                        <a:buNone/>
                      </a:pPr>
                      <a:r>
                        <a:rPr lang="en-US"/>
                        <a:t>Admin_people: Integer</a:t>
                      </a:r>
                      <a:endParaRPr lang="en-US"/>
                    </a:p>
                    <a:p>
                      <a:pPr>
                        <a:buNone/>
                      </a:pPr>
                      <a:r>
                        <a:rPr lang="en-US"/>
                        <a:t>Tech_people: Integer</a:t>
                      </a:r>
                      <a:endParaRPr lang="en-US"/>
                    </a:p>
                    <a:p>
                      <a:pPr>
                        <a:buNone/>
                      </a:pPr>
                      <a:r>
                        <a:rPr lang="en-US"/>
                        <a:t>Rating: Integer</a:t>
                      </a:r>
                      <a:endParaRPr lang="en-US"/>
                    </a:p>
                    <a:p>
                      <a:pPr>
                        <a:buNone/>
                      </a:pPr>
                      <a:r>
                        <a:rPr lang="en-US"/>
                        <a:t>Balance: Double</a:t>
                      </a:r>
                      <a:endParaRPr lang="en-US"/>
                    </a:p>
                    <a:p>
                      <a:pPr>
                        <a:buNone/>
                      </a:pPr>
                      <a:r>
                        <a:rPr lang="en-US"/>
                        <a:t>Ocost: Double</a:t>
                      </a:r>
                      <a:endParaRPr lang="en-US"/>
                    </a:p>
                    <a:p>
                      <a:pPr>
                        <a:buNone/>
                      </a:pPr>
                      <a:r>
                        <a:rPr lang="en-US"/>
                        <a:t>SubUnits []: SubUnit</a:t>
                      </a:r>
                      <a:endParaRPr lang="en-US"/>
                    </a:p>
                  </a:txBody>
                  <a:tcPr/>
                </a:tc>
                <a:tc>
                  <a:txBody>
                    <a:bodyPr/>
                    <a:p>
                      <a:pPr>
                        <a:buNone/>
                      </a:pPr>
                      <a:r>
                        <a:rPr lang="en-US"/>
                        <a:t>Unit_id: Integer</a:t>
                      </a:r>
                      <a:endParaRPr lang="en-US"/>
                    </a:p>
                    <a:p>
                      <a:pPr>
                        <a:buNone/>
                      </a:pPr>
                      <a:r>
                        <a:rPr lang="en-US"/>
                        <a:t>SubUnit_Type: String</a:t>
                      </a:r>
                      <a:endParaRPr lang="en-US"/>
                    </a:p>
                    <a:p>
                      <a:pPr>
                        <a:buNone/>
                      </a:pPr>
                      <a:r>
                        <a:rPr lang="en-US"/>
                        <a:t>Ammo_cost: Double</a:t>
                      </a:r>
                      <a:endParaRPr lang="en-US"/>
                    </a:p>
                    <a:p>
                      <a:pPr>
                        <a:buNone/>
                      </a:pPr>
                      <a:r>
                        <a:rPr lang="en-US"/>
                        <a:t>Spare_cost: Double</a:t>
                      </a:r>
                      <a:endParaRPr lang="en-US"/>
                    </a:p>
                    <a:p>
                      <a:pPr>
                        <a:buNone/>
                      </a:pPr>
                      <a:r>
                        <a:rPr lang="en-US"/>
                        <a:t>Fuel_cost: Double</a:t>
                      </a:r>
                      <a:endParaRPr lang="en-US"/>
                    </a:p>
                    <a:p>
                      <a:pPr>
                        <a:buNone/>
                      </a:pPr>
                      <a:r>
                        <a:rPr lang="en-US"/>
                        <a:t>Crew: Integer</a:t>
                      </a:r>
                      <a:endParaRPr lang="en-US"/>
                    </a:p>
                    <a:p>
                      <a:pPr>
                        <a:buNone/>
                      </a:pPr>
                      <a:r>
                        <a:rPr lang="en-US"/>
                        <a:t>Officers: Integer</a:t>
                      </a:r>
                      <a:endParaRPr lang="en-US"/>
                    </a:p>
                    <a:p>
                      <a:pPr>
                        <a:buNone/>
                      </a:pPr>
                      <a:r>
                        <a:rPr lang="en-US"/>
                        <a:t>Rating: Integer</a:t>
                      </a:r>
                      <a:endParaRPr lang="en-US"/>
                    </a:p>
                    <a:p>
                      <a:pPr>
                        <a:buNone/>
                      </a:pPr>
                      <a:r>
                        <a:rPr lang="en-US"/>
                        <a:t>Num_of_machines: Integer</a:t>
                      </a:r>
                      <a:endParaRPr lang="en-US"/>
                    </a:p>
                  </a:txBody>
                  <a:tcPr/>
                </a:tc>
              </a:tr>
              <a:tr h="1521460">
                <a:tc>
                  <a:txBody>
                    <a:bodyPr/>
                    <a:p>
                      <a:pPr>
                        <a:buNone/>
                      </a:pPr>
                      <a:r>
                        <a:rPr lang="en-US"/>
                        <a:t>Admin_only()</a:t>
                      </a:r>
                      <a:endParaRPr lang="en-US"/>
                    </a:p>
                    <a:p>
                      <a:pPr>
                        <a:buNone/>
                      </a:pPr>
                      <a:r>
                        <a:rPr lang="en-US"/>
                        <a:t>Paid()</a:t>
                      </a:r>
                      <a:endParaRPr lang="en-US"/>
                    </a:p>
                    <a:p>
                      <a:pPr>
                        <a:buNone/>
                      </a:pPr>
                      <a:r>
                        <a:rPr lang="en-US"/>
                        <a:t>Current()</a:t>
                      </a:r>
                      <a:endParaRPr lang="en-US"/>
                    </a:p>
                  </a:txBody>
                  <a:tcPr/>
                </a:tc>
                <a:tc>
                  <a:txBody>
                    <a:bodyPr/>
                    <a:p>
                      <a:pPr>
                        <a:buNone/>
                      </a:pPr>
                      <a:r>
                        <a:rPr lang="en-US"/>
                        <a:t>Operating_cost()</a:t>
                      </a:r>
                      <a:endParaRPr lang="en-US"/>
                    </a:p>
                    <a:p>
                      <a:pPr>
                        <a:buNone/>
                      </a:pPr>
                      <a:r>
                        <a:rPr lang="en-US"/>
                        <a:t>Avg_rating()</a:t>
                      </a:r>
                      <a:endParaRPr lang="en-US"/>
                    </a:p>
                    <a:p>
                      <a:pPr>
                        <a:buNone/>
                      </a:pPr>
                      <a:r>
                        <a:rPr lang="en-US"/>
                        <a:t>Total_people()</a:t>
                      </a:r>
                      <a:endParaRPr lang="en-US"/>
                    </a:p>
                  </a:txBody>
                  <a:tcPr/>
                </a:tc>
                <a:tc>
                  <a:txBody>
                    <a:bodyPr/>
                    <a:p>
                      <a:pPr>
                        <a:buNone/>
                      </a:pPr>
                      <a:r>
                        <a:rPr lang="en-US"/>
                        <a:t>Num_people()</a:t>
                      </a:r>
                      <a:endParaRPr lang="en-US"/>
                    </a:p>
                    <a:p>
                      <a:pPr>
                        <a:buNone/>
                      </a:pPr>
                      <a:r>
                        <a:rPr lang="en-US"/>
                        <a:t>Total_cost()</a:t>
                      </a:r>
                      <a:endParaRPr 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authentication</a:t>
            </a:r>
            <a:endParaRPr lang="en-US"/>
          </a:p>
        </p:txBody>
      </p:sp>
      <p:sp>
        <p:nvSpPr>
          <p:cNvPr id="3" name="Content Placeholder 2"/>
          <p:cNvSpPr>
            <a:spLocks noGrp="1"/>
          </p:cNvSpPr>
          <p:nvPr>
            <p:ph idx="1"/>
          </p:nvPr>
        </p:nvSpPr>
        <p:spPr/>
        <p:txBody>
          <a:bodyPr/>
          <a:p>
            <a:r>
              <a:rPr lang="en-US"/>
              <a:t>user authentication was done for us by eric</a:t>
            </a:r>
            <a:endParaRPr lang="en-US"/>
          </a:p>
          <a:p>
            <a:r>
              <a:rPr lang="en-US"/>
              <a:t>we were provided a admin_controller.rb which would redirect users if they are not signed in to the sign in or register</a:t>
            </a:r>
            <a:endParaRPr lang="en-US"/>
          </a:p>
          <a:p>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Current Status/ Future Work</a:t>
            </a:r>
            <a:endParaRPr lang="en-US"/>
          </a:p>
        </p:txBody>
      </p:sp>
      <p:sp>
        <p:nvSpPr>
          <p:cNvPr id="3" name="Content Placeholder 2"/>
          <p:cNvSpPr>
            <a:spLocks noGrp="1"/>
          </p:cNvSpPr>
          <p:nvPr>
            <p:ph idx="1"/>
          </p:nvPr>
        </p:nvSpPr>
        <p:spPr/>
        <p:txBody>
          <a:bodyPr/>
          <a:p>
            <a:r>
              <a:rPr lang="en-US"/>
              <a:t>The web application is partially functional and most of the features are not yet implemented. The major sections that need to be completed are:</a:t>
            </a:r>
            <a:endParaRPr lang="en-US"/>
          </a:p>
          <a:p>
            <a:r>
              <a:rPr lang="en-US"/>
              <a:t>SubUnit integration</a:t>
            </a:r>
            <a:endParaRPr lang="en-US"/>
          </a:p>
          <a:p>
            <a:r>
              <a:rPr lang="en-US"/>
              <a:t>Administrator rights</a:t>
            </a:r>
            <a:endParaRPr lang="en-US"/>
          </a:p>
          <a:p>
            <a:r>
              <a:rPr lang="en-US"/>
              <a:t>Billing integration</a:t>
            </a:r>
            <a:endParaRPr lang="en-US"/>
          </a:p>
          <a:p>
            <a:r>
              <a:rPr lang="en-US"/>
              <a:t>UI customization </a:t>
            </a:r>
            <a:endParaRPr lang="en-US"/>
          </a:p>
          <a:p>
            <a:r>
              <a:rPr lang="en-US"/>
              <a:t>Dashboard Responsiveness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Summary</a:t>
            </a:r>
            <a:endParaRPr lang="en-US"/>
          </a:p>
        </p:txBody>
      </p:sp>
      <p:sp>
        <p:nvSpPr>
          <p:cNvPr id="3" name="Content Placeholder 2"/>
          <p:cNvSpPr>
            <a:spLocks noGrp="1"/>
          </p:cNvSpPr>
          <p:nvPr>
            <p:ph idx="1"/>
          </p:nvPr>
        </p:nvSpPr>
        <p:spPr/>
        <p:txBody>
          <a:bodyPr/>
          <a:p>
            <a:r>
              <a:rPr lang="en-US"/>
              <a:t>The goal of this application was to create a web application that would allow BattleTech players to create their own military unit for campaign play. Users would be charged a reoccurring monthly payment for access to the tool and the various military units they had created. Non-paid users would have no access to the application.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Main Features of the Application</a:t>
            </a:r>
            <a:endParaRPr lang="en-US"/>
          </a:p>
        </p:txBody>
      </p:sp>
      <p:sp>
        <p:nvSpPr>
          <p:cNvPr id="3" name="Content Placeholder 2"/>
          <p:cNvSpPr>
            <a:spLocks noGrp="1"/>
          </p:cNvSpPr>
          <p:nvPr>
            <p:ph idx="1"/>
          </p:nvPr>
        </p:nvSpPr>
        <p:spPr/>
        <p:txBody>
          <a:bodyPr/>
          <a:p>
            <a:r>
              <a:rPr lang="en-US"/>
              <a:t>To take in user inputs from the wizards into a database from there the user can track and keep track of the user items. In this case, keep track of the units the user has and show the upkeep of the units.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Individual Contributions</a:t>
            </a:r>
            <a:endParaRPr lang="en-US"/>
          </a:p>
        </p:txBody>
      </p:sp>
      <p:sp>
        <p:nvSpPr>
          <p:cNvPr id="3" name="Content Placeholder 2"/>
          <p:cNvSpPr>
            <a:spLocks noGrp="1"/>
          </p:cNvSpPr>
          <p:nvPr>
            <p:ph idx="1"/>
          </p:nvPr>
        </p:nvSpPr>
        <p:spPr/>
        <p:txBody>
          <a:bodyPr/>
          <a:p>
            <a:r>
              <a:rPr lang="en-US"/>
              <a:t>Rogelio Ramirez: created the mock up for the sign in and sign out pages. Designed the unit model and implemented create/edit/destroy option. Integrate the Unit model to the database using Active Record. Implemented the routing structure to separate logged in and logged out users.</a:t>
            </a:r>
            <a:endParaRPr lang="en-US"/>
          </a:p>
          <a:p>
            <a:r>
              <a:rPr lang="en-US"/>
              <a:t>Austin Karingada: Created the wizard mocks up for stages 1-4 and implemented the routing of the wizard pages.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Developing a web application vs.  desktop</a:t>
            </a:r>
            <a:endParaRPr lang="en-US"/>
          </a:p>
        </p:txBody>
      </p:sp>
      <p:sp>
        <p:nvSpPr>
          <p:cNvPr id="3" name="Content Placeholder 2"/>
          <p:cNvSpPr>
            <a:spLocks noGrp="1"/>
          </p:cNvSpPr>
          <p:nvPr>
            <p:ph idx="1"/>
          </p:nvPr>
        </p:nvSpPr>
        <p:spPr/>
        <p:txBody>
          <a:bodyPr/>
          <a:p>
            <a:r>
              <a:rPr lang="en-US"/>
              <a:t>A web application can be accessed anywhere so long as the user has internet and it can be used on any computer without the need to install it. The data also will be online so it will be backed up. The only drawback being that you need internet so if you are without internet then it will not work.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Developing the backend in Ruby on Rails</a:t>
            </a:r>
            <a:endParaRPr lang="en-US"/>
          </a:p>
        </p:txBody>
      </p:sp>
      <p:pic>
        <p:nvPicPr>
          <p:cNvPr id="5" name="Content Placeholder 4"/>
          <p:cNvPicPr>
            <a:picLocks noChangeAspect="1"/>
          </p:cNvPicPr>
          <p:nvPr>
            <p:ph idx="1"/>
          </p:nvPr>
        </p:nvPicPr>
        <p:blipFill>
          <a:blip r:embed="rId1"/>
          <a:stretch>
            <a:fillRect/>
          </a:stretch>
        </p:blipFill>
        <p:spPr>
          <a:xfrm>
            <a:off x="170815" y="988695"/>
            <a:ext cx="12113895" cy="55289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Benefits of using rails</a:t>
            </a:r>
            <a:endParaRPr lang="en-US"/>
          </a:p>
        </p:txBody>
      </p:sp>
      <p:sp>
        <p:nvSpPr>
          <p:cNvPr id="3" name="Content Placeholder 2"/>
          <p:cNvSpPr>
            <a:spLocks noGrp="1"/>
          </p:cNvSpPr>
          <p:nvPr>
            <p:ph idx="1"/>
          </p:nvPr>
        </p:nvSpPr>
        <p:spPr/>
        <p:txBody>
          <a:bodyPr/>
          <a:p>
            <a:r>
              <a:rPr lang="en-US"/>
              <a:t>time-efficient</a:t>
            </a:r>
            <a:endParaRPr lang="en-US"/>
          </a:p>
          <a:p>
            <a:r>
              <a:rPr lang="en-US"/>
              <a:t>scalable</a:t>
            </a:r>
            <a:endParaRPr lang="en-US"/>
          </a:p>
          <a:p>
            <a:r>
              <a:rPr lang="en-US"/>
              <a:t>promotes bug free devolopment </a:t>
            </a:r>
            <a:endParaRPr lang="en-US"/>
          </a:p>
          <a:p>
            <a:r>
              <a:rPr lang="en-US"/>
              <a:t>cost effective </a:t>
            </a:r>
            <a:endParaRPr lang="en-US"/>
          </a:p>
          <a:p>
            <a:r>
              <a:rPr lang="en-US"/>
              <a:t>secure </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Heroku</a:t>
            </a:r>
            <a:endParaRPr lang="en-US"/>
          </a:p>
        </p:txBody>
      </p:sp>
      <p:sp>
        <p:nvSpPr>
          <p:cNvPr id="3" name="Content Placeholder 2"/>
          <p:cNvSpPr>
            <a:spLocks noGrp="1"/>
          </p:cNvSpPr>
          <p:nvPr>
            <p:ph idx="1"/>
          </p:nvPr>
        </p:nvSpPr>
        <p:spPr/>
        <p:txBody>
          <a:bodyPr/>
          <a:p>
            <a:r>
              <a:rPr lang="en-US"/>
              <a:t>What is heroku?Heroku is a cloud platform that lets users build, deliver and scale apps. This is the platform we used to deploy the web application.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UI Design</a:t>
            </a:r>
            <a:endParaRPr lang="en-US"/>
          </a:p>
        </p:txBody>
      </p:sp>
      <p:sp>
        <p:nvSpPr>
          <p:cNvPr id="3" name="Content Placeholder 2"/>
          <p:cNvSpPr>
            <a:spLocks noGrp="1"/>
          </p:cNvSpPr>
          <p:nvPr>
            <p:ph idx="1"/>
          </p:nvPr>
        </p:nvSpPr>
        <p:spPr/>
        <p:txBody>
          <a:bodyPr/>
          <a:p>
            <a:r>
              <a:rPr lang="en-US"/>
              <a:t>We used Bootstrap to make the UI of the site, why bootstrap? Bootstrap comes with its own custom CSS and JavaScript files, which are loaded from their recommended content delivery network and we were most familiar with this. </a:t>
            </a:r>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3103</Words>
  <Application>WPS Presentation</Application>
  <PresentationFormat>Widescreen</PresentationFormat>
  <Paragraphs>109</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Microsoft YaHei</vt:lpstr>
      <vt:lpstr/>
      <vt:lpstr>Arial Unicode MS</vt:lpstr>
      <vt:lpstr>Calibri</vt:lpstr>
      <vt:lpstr>Segoe Print</vt:lpstr>
      <vt:lpstr>Communications and Dialogues</vt:lpstr>
      <vt:lpstr>Battletech Campaign Operation </vt:lpstr>
      <vt:lpstr>Project Summary</vt:lpstr>
      <vt:lpstr>Main Features of the Application</vt:lpstr>
      <vt:lpstr>Individual Contributions</vt:lpstr>
      <vt:lpstr>Developing a web application vs.  desktop</vt:lpstr>
      <vt:lpstr>Developing the backend in Ruby on Rails</vt:lpstr>
      <vt:lpstr>Benefits of using rails</vt:lpstr>
      <vt:lpstr>Heroku</vt:lpstr>
      <vt:lpstr>UI Design</vt:lpstr>
      <vt:lpstr>Database</vt:lpstr>
      <vt:lpstr>Database Layout</vt:lpstr>
      <vt:lpstr>User authentication</vt:lpstr>
      <vt:lpstr>Current Status/ 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Battletech Campaign Operation </dc:title>
  <dc:creator>Austin Karingada</dc:creator>
  <cp:lastModifiedBy>Austin Karingada</cp:lastModifiedBy>
  <cp:revision>3</cp:revision>
  <dcterms:created xsi:type="dcterms:W3CDTF">2017-12-14T04:09:00Z</dcterms:created>
  <dcterms:modified xsi:type="dcterms:W3CDTF">2017-12-14T04:45:07Z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