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244600" y="1400175"/>
            <a:ext cx="9224010" cy="4586605"/>
          </a:xfrm>
          <a:prstGeom prst="rect">
            <a:avLst/>
          </a:prstGeom>
        </p:spPr>
      </p:pic>
      <p:sp>
        <p:nvSpPr>
          <p:cNvPr id="5" name="Rectangle 4"/>
          <p:cNvSpPr/>
          <p:nvPr/>
        </p:nvSpPr>
        <p:spPr>
          <a:xfrm>
            <a:off x="6778625" y="5530850"/>
            <a:ext cx="3554730" cy="344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26515" y="914400"/>
            <a:ext cx="9511030" cy="3415030"/>
          </a:xfrm>
          <a:prstGeom prst="rect">
            <a:avLst/>
          </a:prstGeom>
          <a:noFill/>
        </p:spPr>
        <p:txBody>
          <a:bodyPr wrap="square" rtlCol="0">
            <a:spAutoFit/>
          </a:bodyPr>
          <a:p>
            <a:r>
              <a:rPr lang="en-US"/>
              <a:t>The modeled data is  available to the DWH and BI/Reporting tools to create reports from batch analytical data. Thus, the Data Hub may serve as the main ETL component for the enterprise.</a:t>
            </a:r>
            <a:endParaRPr lang="en-US"/>
          </a:p>
          <a:p>
            <a:endParaRPr lang="en-US"/>
          </a:p>
          <a:p>
            <a:r>
              <a:rPr lang="en-US"/>
              <a:t>Data Warehouse needs to further model the data. The data in DWH is not mutable and needs to be transformed into relational data format forming data cubes and marts to run complex SQL queries on in a performant way.</a:t>
            </a:r>
            <a:endParaRPr lang="en-US"/>
          </a:p>
          <a:p>
            <a:endParaRPr lang="en-US"/>
          </a:p>
          <a:p>
            <a:r>
              <a:rPr lang="en-IN" altLang="en-US"/>
              <a:t>Unstructured data flow in and get through stages of transformation</a:t>
            </a:r>
            <a:endParaRPr lang="en-IN" altLang="en-US"/>
          </a:p>
          <a:p>
            <a:endParaRPr lang="en-IN" altLang="en-US"/>
          </a:p>
          <a:p>
            <a:endParaRPr lang="en-IN" alt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Words>
  <Application>WPS Presentation</Application>
  <PresentationFormat>Widescreen</PresentationFormat>
  <Paragraphs>10</Paragraphs>
  <Slides>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vt:i4>
      </vt:variant>
    </vt:vector>
  </HeadingPairs>
  <TitlesOfParts>
    <vt:vector size="12" baseType="lpstr">
      <vt:lpstr>Arial</vt:lpstr>
      <vt:lpstr>SimSun</vt:lpstr>
      <vt:lpstr>Wingdings</vt:lpstr>
      <vt:lpstr/>
      <vt:lpstr>Arial Unicode MS</vt:lpstr>
      <vt:lpstr>Calibri Light</vt:lpstr>
      <vt:lpstr>Calibri</vt:lpstr>
      <vt:lpstr>Microsoft YaHei</vt:lpstr>
      <vt:lpstr>Segoe Print</vt: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Raja</dc:creator>
  <cp:lastModifiedBy>Raja</cp:lastModifiedBy>
  <cp:revision>2</cp:revision>
  <dcterms:created xsi:type="dcterms:W3CDTF">2018-03-06T14:48:06Z</dcterms:created>
  <dcterms:modified xsi:type="dcterms:W3CDTF">2018-03-06T15:24:46Z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1033-10.2.0.5996</vt:lpwstr>
  </property>
</Properties>
</file>