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8840" y="1232535"/>
            <a:ext cx="9112885" cy="375412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Lamdba architecture: 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Batch layer controls master datasets , which are immutable, 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append-only.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Speed Layer ingests streaming data, micro-batches. Some databases directly imbibe 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streaming data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Serving layer amalgamates both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681355"/>
            <a:ext cx="9752330" cy="5495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1945" y="875030"/>
            <a:ext cx="7109460" cy="71564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	Lambda Architecture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24660" y="3130550"/>
            <a:ext cx="1896745" cy="125857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New Data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62330" y="2360295"/>
            <a:ext cx="1511935" cy="37147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Immutable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2560" y="5782945"/>
            <a:ext cx="1923415" cy="2781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Eg: Spark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380" y="5782945"/>
            <a:ext cx="1923415" cy="27813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567055"/>
            <a:ext cx="9752330" cy="5723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568960"/>
            <a:ext cx="10188575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8840" y="1232535"/>
            <a:ext cx="9112885" cy="375412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Lamdba architecture advantages: 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Combines different strengths of existing open source into a unified architecture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Provides scalability via batch layer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Provides real-time performance via speed layer.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Presentation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Raja</cp:lastModifiedBy>
  <cp:revision>8</cp:revision>
  <dcterms:created xsi:type="dcterms:W3CDTF">2018-03-06T11:55:00Z</dcterms:created>
  <dcterms:modified xsi:type="dcterms:W3CDTF">2018-03-06T13:55:25Z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