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H SarabunPSK" panose="020B0500040200020003" pitchFamily="34" charset="-34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15C"/>
    <a:srgbClr val="FFFFFF"/>
    <a:srgbClr val="FFE1F7"/>
    <a:srgbClr val="FFCCFF"/>
    <a:srgbClr val="FF6699"/>
    <a:srgbClr val="FFF3F6"/>
    <a:srgbClr val="B2B2B2"/>
    <a:srgbClr val="FF3399"/>
    <a:srgbClr val="FDFDF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CEF4A3-0CB1-0595-CA45-57B9FF23AE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CB40-30F5-5EFD-57E6-36F7DC9B76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09A05-CAAA-45B5-AD46-DA2207AFA2CD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22441-4EC7-22E8-28B4-A21E77C449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1DE3D-ADF5-B030-5234-163F871CF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97D61-0037-4163-804D-A85C13CC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4DA4B-01A4-496E-93A3-E7F12D7144E5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20CC-4B4C-4DD7-93CC-4709BB7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CD077B-C907-20C9-0B52-5A845529E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E1F7"/>
              </a:gs>
              <a:gs pos="50000">
                <a:srgbClr val="FFFFFF"/>
              </a:gs>
              <a:gs pos="99000">
                <a:srgbClr val="FFFFFF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B0A2B-0260-FE55-4DD3-4F917E624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B7015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670F8-DCBC-0575-594C-A03A4B6C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1D7FF-03A6-48A3-A701-A5ED7E7F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1400-51AD-4B6E-9346-058FC7D8772F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5034-7CB4-95F2-BF71-78F89505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DA2B-3562-ADDB-D955-D150F483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 descr="Family with two children with solid fill">
            <a:extLst>
              <a:ext uri="{FF2B5EF4-FFF2-40B4-BE49-F238E27FC236}">
                <a16:creationId xmlns:a16="http://schemas.microsoft.com/office/drawing/2014/main" id="{1B099AF7-519A-1340-BEDC-E3FEF65CD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3509963"/>
            <a:ext cx="4358640" cy="435864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4255B0A-0101-74B8-1AE5-A4223BF6CA1D}"/>
              </a:ext>
            </a:extLst>
          </p:cNvPr>
          <p:cNvSpPr/>
          <p:nvPr userDrawn="1"/>
        </p:nvSpPr>
        <p:spPr>
          <a:xfrm>
            <a:off x="-1196340" y="-1025525"/>
            <a:ext cx="2598420" cy="2598420"/>
          </a:xfrm>
          <a:prstGeom prst="ellipse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7AAB7-EC55-2596-E42C-DE2ED06E3851}"/>
              </a:ext>
            </a:extLst>
          </p:cNvPr>
          <p:cNvSpPr/>
          <p:nvPr userDrawn="1"/>
        </p:nvSpPr>
        <p:spPr>
          <a:xfrm>
            <a:off x="10961370" y="3752215"/>
            <a:ext cx="2141220" cy="2141220"/>
          </a:xfrm>
          <a:prstGeom prst="ellipse">
            <a:avLst/>
          </a:prstGeom>
          <a:noFill/>
          <a:ln w="190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41B7C-7297-6B65-D287-1E243EF2D441}"/>
              </a:ext>
            </a:extLst>
          </p:cNvPr>
          <p:cNvSpPr/>
          <p:nvPr userDrawn="1"/>
        </p:nvSpPr>
        <p:spPr>
          <a:xfrm>
            <a:off x="365760" y="1114108"/>
            <a:ext cx="670560" cy="67056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29A6B-AB2B-8A69-7A2C-C9426112A940}"/>
              </a:ext>
            </a:extLst>
          </p:cNvPr>
          <p:cNvSpPr/>
          <p:nvPr userDrawn="1"/>
        </p:nvSpPr>
        <p:spPr>
          <a:xfrm>
            <a:off x="11277124" y="3602038"/>
            <a:ext cx="482917" cy="482917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6B68-6502-AE9E-0D54-EF4FBEA9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3D57-FA9C-B164-4404-E5E32F58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C898-9601-EEFD-10DF-21FA7A6D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B760F-EF7E-FBB9-4919-507DBA01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ECA3-0DBB-4AE7-AC2F-31966CDF92DA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7A3A-4CB9-703B-AFBC-D7F2458C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8195-2F22-9F10-C68B-FA36554C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3EB-5C23-CE7E-71C1-9C99F4A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9EEB8-C8EB-C185-06E3-3D2469D1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3B05-DD7B-FAC8-7302-E4084BA1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5952-1E86-7B0B-9C85-8DF5B6EE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0341-5054-4299-8E20-9C1B589C9E18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F91C-F6F9-E263-22FB-0248E1F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A755-A3B8-D6CE-1D22-211E0A6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0A3-4CA3-DA47-8FDF-7B70AA04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162F2-D999-F1A3-0A18-B6BA9C11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B5FC-3A6E-11F1-803B-B2A0A44A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D2EF-B328-4F40-92D9-0DA8F4DC6B86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3FD7-362F-872B-E968-B273C50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E806-8C66-BF9D-D506-D55B9432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72672-1A24-B6A0-D031-34A2A63C9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9F13-1384-4C88-8E96-E8F5CFF7D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9BA4-9CC9-5BA8-FE5B-3365D17D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3BE0-486A-460A-9FE9-783F4B6964C9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E218-287A-C3E9-7BAE-981D54CD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6C93-A555-0F84-A2B9-B21A44E2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6F99BE-13BF-837A-9764-AFCDEC953B94}"/>
              </a:ext>
            </a:extLst>
          </p:cNvPr>
          <p:cNvSpPr/>
          <p:nvPr userDrawn="1"/>
        </p:nvSpPr>
        <p:spPr>
          <a:xfrm>
            <a:off x="-127964" y="1823745"/>
            <a:ext cx="887436" cy="5209515"/>
          </a:xfrm>
          <a:prstGeom prst="roundRect">
            <a:avLst/>
          </a:prstGeom>
          <a:gradFill flip="none" rotWithShape="1">
            <a:gsLst>
              <a:gs pos="0">
                <a:srgbClr val="FFF3F6"/>
              </a:gs>
              <a:gs pos="46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9A4266D-DCF5-727C-F82D-330F6288C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90" y="175688"/>
            <a:ext cx="672437" cy="6703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B661D3-7C43-6A91-D762-A8B1AE93E109}"/>
              </a:ext>
            </a:extLst>
          </p:cNvPr>
          <p:cNvSpPr/>
          <p:nvPr userDrawn="1"/>
        </p:nvSpPr>
        <p:spPr>
          <a:xfrm>
            <a:off x="11908484" y="5234574"/>
            <a:ext cx="660653" cy="739085"/>
          </a:xfrm>
          <a:prstGeom prst="roundRect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D9732-655B-005D-87DC-9CF9A09F2A33}"/>
              </a:ext>
            </a:extLst>
          </p:cNvPr>
          <p:cNvSpPr/>
          <p:nvPr userDrawn="1"/>
        </p:nvSpPr>
        <p:spPr>
          <a:xfrm>
            <a:off x="10887956" y="-209367"/>
            <a:ext cx="418734" cy="418734"/>
          </a:xfrm>
          <a:prstGeom prst="ellipse">
            <a:avLst/>
          </a:prstGeom>
          <a:noFill/>
          <a:ln w="38100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D715B8-A4E4-A3CF-046C-F7388FCF7413}"/>
              </a:ext>
            </a:extLst>
          </p:cNvPr>
          <p:cNvSpPr/>
          <p:nvPr userDrawn="1"/>
        </p:nvSpPr>
        <p:spPr>
          <a:xfrm>
            <a:off x="11382087" y="6629234"/>
            <a:ext cx="428913" cy="404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F116B8-0ECE-31F7-C680-8CCB101021C7}"/>
              </a:ext>
            </a:extLst>
          </p:cNvPr>
          <p:cNvSpPr/>
          <p:nvPr userDrawn="1"/>
        </p:nvSpPr>
        <p:spPr>
          <a:xfrm>
            <a:off x="11747587" y="1109886"/>
            <a:ext cx="277542" cy="2775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00803-A391-E5F2-D442-43834582AF1C}"/>
              </a:ext>
            </a:extLst>
          </p:cNvPr>
          <p:cNvSpPr/>
          <p:nvPr userDrawn="1"/>
        </p:nvSpPr>
        <p:spPr>
          <a:xfrm>
            <a:off x="11039804" y="5775960"/>
            <a:ext cx="1737360" cy="1737360"/>
          </a:xfrm>
          <a:prstGeom prst="ellipse">
            <a:avLst/>
          </a:prstGeom>
          <a:noFill/>
          <a:ln w="76200">
            <a:solidFill>
              <a:srgbClr val="B70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81F4A-D72D-0082-87A5-BCF080F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07"/>
            <a:ext cx="10515600" cy="668655"/>
          </a:xfrm>
        </p:spPr>
        <p:txBody>
          <a:bodyPr/>
          <a:lstStyle>
            <a:lvl1pPr>
              <a:defRPr>
                <a:solidFill>
                  <a:srgbClr val="B70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A30-7A0E-E943-E2B7-A1B04A2CA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067276"/>
            <a:ext cx="10515599" cy="6686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CD1C-CC58-68C5-398B-936BBE87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122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2C3A-4837-2C0F-C23E-72C38A15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536-8B18-4970-B7BC-646AD6D04A5B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B6F3-951F-026E-9228-7C065210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677F-6E90-3792-5A0A-3E9CDD2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F4A-D72D-0082-87A5-BCF080F6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04"/>
          </a:xfrm>
        </p:spPr>
        <p:txBody>
          <a:bodyPr/>
          <a:lstStyle>
            <a:lvl1pPr>
              <a:defRPr>
                <a:solidFill>
                  <a:srgbClr val="B70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CD1C-CC58-68C5-398B-936BBE87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87306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2C3A-4837-2C0F-C23E-72C38A15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B71D-BD32-4223-91CF-20982E028550}" type="datetime2">
              <a:rPr lang="th-TH" smtClean="0"/>
              <a:t>วันพฤหัสบดีที่ 16 มีนาคม พ.ศ. 2566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B6F3-951F-026E-9228-7C065210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677F-6E90-3792-5A0A-3E9CDD2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B1F64E87-C50B-BBEA-87A4-4A20D1B4EE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90" y="175688"/>
            <a:ext cx="672437" cy="67035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67CCE2-3EFA-DFD7-59F5-CECE2F53BDAA}"/>
              </a:ext>
            </a:extLst>
          </p:cNvPr>
          <p:cNvSpPr/>
          <p:nvPr userDrawn="1"/>
        </p:nvSpPr>
        <p:spPr>
          <a:xfrm>
            <a:off x="11091568" y="-175260"/>
            <a:ext cx="1280160" cy="143213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9BBACF-5E1F-E1D3-0AE9-D32BFE50CB6E}"/>
              </a:ext>
            </a:extLst>
          </p:cNvPr>
          <p:cNvSpPr/>
          <p:nvPr userDrawn="1"/>
        </p:nvSpPr>
        <p:spPr>
          <a:xfrm>
            <a:off x="11908484" y="5234574"/>
            <a:ext cx="660653" cy="739085"/>
          </a:xfrm>
          <a:prstGeom prst="roundRect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86B35-C88C-348A-E48D-B993BEE2E5F1}"/>
              </a:ext>
            </a:extLst>
          </p:cNvPr>
          <p:cNvSpPr/>
          <p:nvPr userDrawn="1"/>
        </p:nvSpPr>
        <p:spPr>
          <a:xfrm>
            <a:off x="10887956" y="-209367"/>
            <a:ext cx="418734" cy="418734"/>
          </a:xfrm>
          <a:prstGeom prst="ellipse">
            <a:avLst/>
          </a:prstGeom>
          <a:noFill/>
          <a:ln w="38100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0603B4-DDDD-D5FA-5999-11B806235EB3}"/>
              </a:ext>
            </a:extLst>
          </p:cNvPr>
          <p:cNvSpPr/>
          <p:nvPr userDrawn="1"/>
        </p:nvSpPr>
        <p:spPr>
          <a:xfrm>
            <a:off x="11382087" y="6629234"/>
            <a:ext cx="428913" cy="404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70D247-9807-8263-9F42-786AD49F1464}"/>
              </a:ext>
            </a:extLst>
          </p:cNvPr>
          <p:cNvSpPr/>
          <p:nvPr userDrawn="1"/>
        </p:nvSpPr>
        <p:spPr>
          <a:xfrm>
            <a:off x="11747587" y="1109886"/>
            <a:ext cx="277542" cy="2775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1817C3-819A-57BF-ED7F-620DA82B6713}"/>
              </a:ext>
            </a:extLst>
          </p:cNvPr>
          <p:cNvSpPr/>
          <p:nvPr userDrawn="1"/>
        </p:nvSpPr>
        <p:spPr>
          <a:xfrm>
            <a:off x="11039804" y="5775960"/>
            <a:ext cx="1737360" cy="1737360"/>
          </a:xfrm>
          <a:prstGeom prst="ellipse">
            <a:avLst/>
          </a:prstGeom>
          <a:noFill/>
          <a:ln w="76200">
            <a:solidFill>
              <a:srgbClr val="B70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3193E50-C86F-3551-E4DA-01023DD8F7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61562" y="1690688"/>
            <a:ext cx="2855639" cy="160337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B22B2005-6D36-00BF-FAAC-05F57F1C1E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222" y="1690689"/>
            <a:ext cx="2855639" cy="160337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EB4AF353-7DA5-5BB4-23A8-17E8131742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1561" y="3428999"/>
            <a:ext cx="2855639" cy="1603375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6">
            <a:extLst>
              <a:ext uri="{FF2B5EF4-FFF2-40B4-BE49-F238E27FC236}">
                <a16:creationId xmlns:a16="http://schemas.microsoft.com/office/drawing/2014/main" id="{594A8CCF-94E1-24D2-A578-F8EB32D643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3222" y="3428999"/>
            <a:ext cx="2855639" cy="160337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6">
            <a:extLst>
              <a:ext uri="{FF2B5EF4-FFF2-40B4-BE49-F238E27FC236}">
                <a16:creationId xmlns:a16="http://schemas.microsoft.com/office/drawing/2014/main" id="{48D721CE-0E90-DF2B-7920-86ED78209C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88387" y="5148103"/>
            <a:ext cx="2855639" cy="160337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3A9B5D1-5918-0D12-93C1-D8551DD14D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109663"/>
            <a:ext cx="10563225" cy="48418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382D-8DF4-6B2E-18D8-D5C4A6C6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04F2-96CB-0FBC-B86C-D3074A50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6ABE-0FA6-9013-DC2B-A22E1FA0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AEAB-A3AB-4B9A-B9F9-D1AB2DBB2242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057E3-5138-E05A-90BE-F4719D6D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1706-59F0-0B24-B9AB-3816BFC9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6A27-3BFE-F5E5-F529-2819B23D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A906-45B0-049E-3410-E692D457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6B3E-87F0-F188-40B6-4DE711EC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5EE6-FF3D-422F-9408-77AC3E6FAA36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F4BD-72E9-8427-62A5-BCF4073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BDC1-6835-A99A-1D8E-4A284FF0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F4A-D72D-0082-87A5-BCF080F6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70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A30-7A0E-E943-E2B7-A1B04A2CA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3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CD1C-CC58-68C5-398B-936BBE87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2C3A-4837-2C0F-C23E-72C38A15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4A4-F8F4-4434-B731-3890667F70CB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B6F3-951F-026E-9228-7C065210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677F-6E90-3792-5A0A-3E9CDD2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EF1-8DEF-3B54-E4C5-EB29636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50DF-7D9E-202A-73E6-E0DE8FD2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9C3C1-7C27-C6C9-172C-3181D4B01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B84BE-973D-F768-7819-45DCB718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6C5C9-1BA6-C308-C0F1-329DD4CE5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54EE5-5D05-091F-4C54-9E4E5EA4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9F0B-8B3A-40BD-B793-D804AA0185E3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1BC53-49DD-6567-2E86-50AA249F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7A39D-77AE-D630-AB02-D076F2D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CFF2-CC9C-D199-23A3-41F6B79A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1DAF-D534-5769-C2CE-14812CD7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B70A-45D7-4B2D-BE63-4D121000F28B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79D21-250E-F471-7FB7-952BF3BA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37DEB-41F1-09AA-AAF0-56727C5D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74A9A-2594-64CA-4055-749307A1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DEC7-364B-4174-A935-E52D30F1FBBD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68DE6-AC70-2570-9509-4C12200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D2F4-594E-3F55-A084-B5D112C8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6AD62-A3B3-D16E-87FB-C33147B7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B634-1F9E-6B67-5813-B19B7DB8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A5F-F7F2-2AB1-E6FE-68B7143EB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56BC-109A-4BF4-9AFA-4A30A7430927}" type="datetime2">
              <a:rPr lang="th-TH" smtClean="0"/>
              <a:t>วันพฤหัสบดีที่ 16 มีนาคม พ.ศ. 2566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4F22-0889-0C41-1AB0-B1CB05D89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สำนักงานพัฒนาสังคมและความมั่นคงของมนุษย์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7BF9-EB8C-133E-A819-A4EB4129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37CC-84B9-418E-BFED-0A161582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1" r:id="rId5"/>
    <p:sldLayoutId id="2147483660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 SarabunPSK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TH SarabunPSK</vt:lpstr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THANAKRIT KRAISING</dc:creator>
  <cp:lastModifiedBy>63061794</cp:lastModifiedBy>
  <cp:revision>27</cp:revision>
  <dcterms:created xsi:type="dcterms:W3CDTF">2023-02-26T02:30:10Z</dcterms:created>
  <dcterms:modified xsi:type="dcterms:W3CDTF">2023-03-16T02:11:28Z</dcterms:modified>
</cp:coreProperties>
</file>