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3"/>
  </p:sldMasterIdLst>
  <p:notesMasterIdLst>
    <p:notesMasterId r:id="rId4"/>
  </p:notesMasterIdLst>
  <p:handoutMasterIdLst>
    <p:handoutMasterId r:id="rId5"/>
  </p:handoutMasterIdLst>
  <p:sldSz cx="12192000" cy="6858000"/>
  <p:notesSz cx="6797675" cy="9928225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TH SarabunIT๙" panose="020B0500040200020003" pitchFamily="34" charset="-34"/>
      <p:regular r:id="rId10"/>
      <p:bold r:id="rId11"/>
      <p:italic r:id="rId12"/>
      <p:boldItalic r:id="rId13"/>
    </p:embeddedFont>
    <p:embeddedFont>
      <p:font typeface="Wingdings 2" panose="05020102010507070707" pitchFamily="18" charset="2"/>
      <p:regular r:id="rId14"/>
    </p:embeddedFont>
  </p:embeddedFontLst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 autoAdjust="0"/>
    <p:restoredTop sz="95564" autoAdjust="0"/>
  </p:normalViewPr>
  <p:slideViewPr>
    <p:cSldViewPr>
      <p:cViewPr varScale="1">
        <p:scale>
          <a:sx n="76" d="100"/>
          <a:sy n="76" d="100"/>
        </p:scale>
        <p:origin x="84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4026" y="96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B61AF-3802-4B28-A574-6D6FA9BA55FD}" type="datetimeFigureOut">
              <a:rPr lang="th-TH" smtClean="0"/>
              <a:t>22/06/66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C5DA8-AE12-425C-AA5E-77509449CEB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00484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5611E-E56D-4613-801A-72D54650CA89}" type="datetimeFigureOut">
              <a:rPr lang="th-TH" smtClean="0"/>
              <a:t>22/06/66</a:t>
            </a:fld>
            <a:endParaRPr lang="th-TH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92ADD-27F6-4D2F-84D8-AC7CD8F57D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3043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990600"/>
            <a:ext cx="9256227" cy="1504844"/>
          </a:xfrm>
          <a:effectLst/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238500"/>
            <a:ext cx="10831250" cy="2569183"/>
          </a:xfr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indent="0" algn="ctr">
              <a:buNone/>
              <a:defRPr sz="2800" b="1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th-TH" dirty="0"/>
          </a:p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4EE4458-53D5-4F40-A38C-D2042E09A79A}" type="datetimeFigureOut">
              <a:rPr lang="th-TH" smtClean="0">
                <a:solidFill>
                  <a:srgbClr val="418AB3">
                    <a:lumMod val="75000"/>
                    <a:lumOff val="25000"/>
                  </a:srgbClr>
                </a:solidFill>
              </a:rPr>
              <a:pPr/>
              <a:t>22/06/66</a:t>
            </a:fld>
            <a:endParaRPr lang="th-TH">
              <a:solidFill>
                <a:srgbClr val="418AB3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th-TH">
              <a:solidFill>
                <a:srgbClr val="418AB3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13E7C52-CB6B-4C36-8601-6838B0AC986D}" type="slidenum">
              <a:rPr lang="th-TH" smtClean="0">
                <a:solidFill>
                  <a:srgbClr val="418AB3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th-TH">
              <a:solidFill>
                <a:srgbClr val="418AB3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B89B5A-1361-0BBF-65B9-AD3CE63539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7455" y="1050317"/>
            <a:ext cx="1365742" cy="138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0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603530" y="5141973"/>
            <a:ext cx="10984943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137" y="5262296"/>
            <a:ext cx="4715500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99" y="601200"/>
            <a:ext cx="109872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5" y="5262298"/>
            <a:ext cx="5687103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4EE4458-53D5-4F40-A38C-D2042E09A79A}" type="datetimeFigureOut">
              <a:rPr lang="th-TH" smtClean="0">
                <a:solidFill>
                  <a:srgbClr val="418AB3">
                    <a:lumMod val="75000"/>
                    <a:lumOff val="25000"/>
                  </a:srgbClr>
                </a:solidFill>
              </a:rPr>
              <a:pPr/>
              <a:t>22/06/66</a:t>
            </a:fld>
            <a:endParaRPr lang="th-TH">
              <a:solidFill>
                <a:srgbClr val="418AB3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th-TH">
              <a:solidFill>
                <a:srgbClr val="418AB3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13E7C52-CB6B-4C36-8601-6838B0AC986D}" type="slidenum">
              <a:rPr lang="th-TH" smtClean="0">
                <a:solidFill>
                  <a:srgbClr val="418AB3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th-TH">
              <a:solidFill>
                <a:srgbClr val="418AB3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8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924" y="4693389"/>
            <a:ext cx="10653003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7458" y="599725"/>
            <a:ext cx="10984941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4924" y="5260129"/>
            <a:ext cx="10653003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4458-53D5-4F40-A38C-D2042E09A79A}" type="datetimeFigureOut">
              <a:rPr lang="th-TH" smtClean="0">
                <a:solidFill>
                  <a:srgbClr val="A6B727"/>
                </a:solidFill>
              </a:rPr>
              <a:pPr/>
              <a:t>22/06/66</a:t>
            </a:fld>
            <a:endParaRPr lang="th-TH">
              <a:solidFill>
                <a:srgbClr val="A6B72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srgbClr val="A6B72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7C52-CB6B-4C36-8601-6838B0AC986D}" type="slidenum">
              <a:rPr lang="th-TH" smtClean="0">
                <a:solidFill>
                  <a:srgbClr val="A6B727"/>
                </a:solidFill>
              </a:rPr>
              <a:pPr/>
              <a:t>‹#›</a:t>
            </a:fld>
            <a:endParaRPr lang="th-TH">
              <a:solidFill>
                <a:srgbClr val="A6B7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545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597458" y="599728"/>
            <a:ext cx="1098494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4458-53D5-4F40-A38C-D2042E09A79A}" type="datetimeFigureOut">
              <a:rPr lang="th-TH" smtClean="0">
                <a:solidFill>
                  <a:srgbClr val="A6B727"/>
                </a:solidFill>
              </a:rPr>
              <a:pPr/>
              <a:t>22/06/66</a:t>
            </a:fld>
            <a:endParaRPr lang="th-TH">
              <a:solidFill>
                <a:srgbClr val="A6B72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srgbClr val="A6B72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7C52-CB6B-4C36-8601-6838B0AC986D}" type="slidenum">
              <a:rPr lang="th-TH" smtClean="0">
                <a:solidFill>
                  <a:srgbClr val="A6B727"/>
                </a:solidFill>
              </a:rPr>
              <a:pPr/>
              <a:t>‹#›</a:t>
            </a:fld>
            <a:endParaRPr lang="th-TH">
              <a:solidFill>
                <a:srgbClr val="A6B7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956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2" y="599725"/>
            <a:ext cx="27431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675728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8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9"/>
            <a:ext cx="1263563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4EE4458-53D5-4F40-A38C-D2042E09A79A}" type="datetimeFigureOut">
              <a:rPr lang="th-TH" smtClean="0">
                <a:solidFill>
                  <a:srgbClr val="418AB3">
                    <a:lumMod val="75000"/>
                    <a:lumOff val="25000"/>
                  </a:srgbClr>
                </a:solidFill>
              </a:rPr>
              <a:pPr/>
              <a:t>22/06/66</a:t>
            </a:fld>
            <a:endParaRPr lang="th-TH">
              <a:solidFill>
                <a:srgbClr val="418AB3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3"/>
            <a:ext cx="7896279" cy="365125"/>
          </a:xfrm>
        </p:spPr>
        <p:txBody>
          <a:bodyPr/>
          <a:lstStyle/>
          <a:p>
            <a:endParaRPr lang="th-TH">
              <a:solidFill>
                <a:srgbClr val="A6B72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13E7C52-CB6B-4C36-8601-6838B0AC986D}" type="slidenum">
              <a:rPr lang="th-TH" smtClean="0">
                <a:solidFill>
                  <a:srgbClr val="418AB3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th-TH">
              <a:solidFill>
                <a:srgbClr val="418AB3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17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597458" y="599728"/>
            <a:ext cx="1098494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925" y="2852936"/>
            <a:ext cx="5249068" cy="3005865"/>
          </a:xfrm>
        </p:spPr>
        <p:txBody>
          <a:bodyPr anchor="t">
            <a:normAutofit/>
          </a:bodyPr>
          <a:lstStyle>
            <a:lvl1pPr>
              <a:defRPr sz="2000"/>
            </a:lvl1pPr>
          </a:lstStyle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4458-53D5-4F40-A38C-D2042E09A79A}" type="datetimeFigureOut">
              <a:rPr lang="th-TH" smtClean="0">
                <a:solidFill>
                  <a:srgbClr val="A6B727"/>
                </a:solidFill>
              </a:rPr>
              <a:pPr/>
              <a:t>22/06/66</a:t>
            </a:fld>
            <a:endParaRPr lang="th-TH">
              <a:solidFill>
                <a:srgbClr val="A6B72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srgbClr val="A6B72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7C52-CB6B-4C36-8601-6838B0AC986D}" type="slidenum">
              <a:rPr lang="th-TH" smtClean="0">
                <a:solidFill>
                  <a:srgbClr val="A6B727"/>
                </a:solidFill>
              </a:rPr>
              <a:pPr/>
              <a:t>‹#›</a:t>
            </a:fld>
            <a:endParaRPr lang="th-TH">
              <a:solidFill>
                <a:srgbClr val="A6B7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15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597458" y="599728"/>
            <a:ext cx="1098494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4458-53D5-4F40-A38C-D2042E09A79A}" type="datetimeFigureOut">
              <a:rPr lang="th-TH" smtClean="0">
                <a:solidFill>
                  <a:srgbClr val="A6B727"/>
                </a:solidFill>
              </a:rPr>
              <a:pPr/>
              <a:t>22/06/66</a:t>
            </a:fld>
            <a:endParaRPr lang="th-TH">
              <a:solidFill>
                <a:srgbClr val="A6B72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srgbClr val="A6B72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7C52-CB6B-4C36-8601-6838B0AC986D}" type="slidenum">
              <a:rPr lang="th-TH" smtClean="0">
                <a:solidFill>
                  <a:srgbClr val="A6B727"/>
                </a:solidFill>
              </a:rPr>
              <a:pPr/>
              <a:t>‹#›</a:t>
            </a:fld>
            <a:endParaRPr lang="th-TH">
              <a:solidFill>
                <a:srgbClr val="A6B7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845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38653DF-18F5-0112-1874-A742AD48C310}"/>
              </a:ext>
            </a:extLst>
          </p:cNvPr>
          <p:cNvGrpSpPr/>
          <p:nvPr userDrawn="1"/>
        </p:nvGrpSpPr>
        <p:grpSpPr>
          <a:xfrm>
            <a:off x="685800" y="2381742"/>
            <a:ext cx="2438400" cy="1829007"/>
            <a:chOff x="685800" y="1857378"/>
            <a:chExt cx="3073986" cy="2305750"/>
          </a:xfrm>
        </p:grpSpPr>
        <p:pic>
          <p:nvPicPr>
            <p:cNvPr id="10" name="Picture 4" descr="C:\Users\ASUS\Pictures\จบแล้วจ้า+ขอบคุณคะ.jpg">
              <a:extLst>
                <a:ext uri="{FF2B5EF4-FFF2-40B4-BE49-F238E27FC236}">
                  <a16:creationId xmlns:a16="http://schemas.microsoft.com/office/drawing/2014/main" id="{8C92180A-DD42-E08C-D213-E144C3B3401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857378"/>
              <a:ext cx="3073986" cy="2305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8227607-2787-A7C5-0BAD-154A3A3E875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162300" y="2590800"/>
              <a:ext cx="0" cy="381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4096450"/>
            <a:ext cx="10831250" cy="1711234"/>
          </a:xfr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indent="0" algn="ctr">
              <a:buNone/>
              <a:defRPr sz="4400" b="1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4EE4458-53D5-4F40-A38C-D2042E09A79A}" type="datetimeFigureOut">
              <a:rPr lang="th-TH" smtClean="0">
                <a:solidFill>
                  <a:srgbClr val="418AB3">
                    <a:lumMod val="75000"/>
                    <a:lumOff val="25000"/>
                  </a:srgbClr>
                </a:solidFill>
              </a:rPr>
              <a:pPr/>
              <a:t>22/06/66</a:t>
            </a:fld>
            <a:endParaRPr lang="th-TH">
              <a:solidFill>
                <a:srgbClr val="418AB3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th-TH">
              <a:solidFill>
                <a:srgbClr val="418AB3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13E7C52-CB6B-4C36-8601-6838B0AC986D}" type="slidenum">
              <a:rPr lang="th-TH" smtClean="0">
                <a:solidFill>
                  <a:srgbClr val="418AB3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th-TH">
              <a:solidFill>
                <a:srgbClr val="418AB3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B89B5A-1361-0BBF-65B9-AD3CE63539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4420" y="920590"/>
            <a:ext cx="1365742" cy="13890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8948F92-B61A-E211-E476-A318E9560895}"/>
              </a:ext>
            </a:extLst>
          </p:cNvPr>
          <p:cNvSpPr>
            <a:spLocks noChangeAspect="1"/>
          </p:cNvSpPr>
          <p:nvPr userDrawn="1"/>
        </p:nvSpPr>
        <p:spPr>
          <a:xfrm>
            <a:off x="2095500" y="614854"/>
            <a:ext cx="9486901" cy="182900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0836" y="685799"/>
            <a:ext cx="9256227" cy="1695943"/>
          </a:xfrm>
          <a:effectLst/>
        </p:spPr>
        <p:txBody>
          <a:bodyPr anchor="b">
            <a:norm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57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603530" y="5141976"/>
            <a:ext cx="1098494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925" y="3036573"/>
            <a:ext cx="1065300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925" y="4541417"/>
            <a:ext cx="1065300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4EE4458-53D5-4F40-A38C-D2042E09A79A}" type="datetimeFigureOut">
              <a:rPr lang="th-TH" smtClean="0">
                <a:solidFill>
                  <a:srgbClr val="418AB3">
                    <a:lumMod val="75000"/>
                    <a:lumOff val="25000"/>
                  </a:srgbClr>
                </a:solidFill>
              </a:rPr>
              <a:pPr/>
              <a:t>22/06/66</a:t>
            </a:fld>
            <a:endParaRPr lang="th-TH">
              <a:solidFill>
                <a:srgbClr val="418AB3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th-TH">
              <a:solidFill>
                <a:srgbClr val="418AB3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13E7C52-CB6B-4C36-8601-6838B0AC986D}" type="slidenum">
              <a:rPr lang="th-TH" smtClean="0">
                <a:solidFill>
                  <a:srgbClr val="418AB3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th-TH">
              <a:solidFill>
                <a:srgbClr val="418AB3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97458" y="599728"/>
            <a:ext cx="1098494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925" y="2228004"/>
            <a:ext cx="51993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711" y="2228004"/>
            <a:ext cx="5210216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4458-53D5-4F40-A38C-D2042E09A79A}" type="datetimeFigureOut">
              <a:rPr lang="th-TH" smtClean="0">
                <a:solidFill>
                  <a:srgbClr val="A6B727"/>
                </a:solidFill>
              </a:rPr>
              <a:pPr/>
              <a:t>22/06/66</a:t>
            </a:fld>
            <a:endParaRPr lang="th-TH">
              <a:solidFill>
                <a:srgbClr val="A6B72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srgbClr val="A6B72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7C52-CB6B-4C36-8601-6838B0AC986D}" type="slidenum">
              <a:rPr lang="th-TH" smtClean="0">
                <a:solidFill>
                  <a:srgbClr val="A6B727"/>
                </a:solidFill>
              </a:rPr>
              <a:pPr/>
              <a:t>‹#›</a:t>
            </a:fld>
            <a:endParaRPr lang="th-TH">
              <a:solidFill>
                <a:srgbClr val="A6B7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41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597458" y="599728"/>
            <a:ext cx="1098494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2959" y="2228003"/>
            <a:ext cx="4791333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4925" y="2926054"/>
            <a:ext cx="5199369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25746" y="2228003"/>
            <a:ext cx="480218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1" y="2926054"/>
            <a:ext cx="521021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4458-53D5-4F40-A38C-D2042E09A79A}" type="datetimeFigureOut">
              <a:rPr lang="th-TH" smtClean="0">
                <a:solidFill>
                  <a:srgbClr val="A6B727"/>
                </a:solidFill>
              </a:rPr>
              <a:pPr/>
              <a:t>22/06/66</a:t>
            </a:fld>
            <a:endParaRPr lang="th-TH">
              <a:solidFill>
                <a:srgbClr val="A6B72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srgbClr val="A6B72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7C52-CB6B-4C36-8601-6838B0AC986D}" type="slidenum">
              <a:rPr lang="th-TH" smtClean="0">
                <a:solidFill>
                  <a:srgbClr val="A6B727"/>
                </a:solidFill>
              </a:rPr>
              <a:pPr/>
              <a:t>‹#›</a:t>
            </a:fld>
            <a:endParaRPr lang="th-TH">
              <a:solidFill>
                <a:srgbClr val="A6B7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0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597458" y="599728"/>
            <a:ext cx="1098494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4458-53D5-4F40-A38C-D2042E09A79A}" type="datetimeFigureOut">
              <a:rPr lang="th-TH" smtClean="0">
                <a:solidFill>
                  <a:srgbClr val="A6B727"/>
                </a:solidFill>
              </a:rPr>
              <a:pPr/>
              <a:t>22/06/66</a:t>
            </a:fld>
            <a:endParaRPr lang="th-TH">
              <a:solidFill>
                <a:srgbClr val="A6B72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srgbClr val="A6B72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7C52-CB6B-4C36-8601-6838B0AC986D}" type="slidenum">
              <a:rPr lang="th-TH" smtClean="0">
                <a:solidFill>
                  <a:srgbClr val="A6B727"/>
                </a:solidFill>
              </a:rPr>
              <a:pPr/>
              <a:t>‹#›</a:t>
            </a:fld>
            <a:endParaRPr lang="th-TH">
              <a:solidFill>
                <a:srgbClr val="A6B7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2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4458-53D5-4F40-A38C-D2042E09A79A}" type="datetimeFigureOut">
              <a:rPr lang="th-TH" smtClean="0">
                <a:solidFill>
                  <a:srgbClr val="A6B727"/>
                </a:solidFill>
              </a:rPr>
              <a:pPr/>
              <a:t>22/06/66</a:t>
            </a:fld>
            <a:endParaRPr lang="th-TH">
              <a:solidFill>
                <a:srgbClr val="A6B72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srgbClr val="A6B72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7C52-CB6B-4C36-8601-6838B0AC986D}" type="slidenum">
              <a:rPr lang="th-TH" smtClean="0">
                <a:solidFill>
                  <a:srgbClr val="A6B727"/>
                </a:solidFill>
              </a:rPr>
              <a:pPr/>
              <a:t>‹#›</a:t>
            </a:fld>
            <a:endParaRPr lang="th-TH">
              <a:solidFill>
                <a:srgbClr val="A6B7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34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24" y="687477"/>
            <a:ext cx="10653003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924" y="2228003"/>
            <a:ext cx="10653003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12436" y="595613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200"/>
            <a:fld id="{B4EE4458-53D5-4F40-A38C-D2042E09A79A}" type="datetimeFigureOut">
              <a:rPr lang="th-TH" smtClean="0">
                <a:solidFill>
                  <a:srgbClr val="A6B727"/>
                </a:solidFill>
              </a:rPr>
              <a:pPr defTabSz="457200"/>
              <a:t>22/06/66</a:t>
            </a:fld>
            <a:endParaRPr lang="th-TH">
              <a:solidFill>
                <a:srgbClr val="A6B72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4925" y="5951813"/>
            <a:ext cx="64941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defTabSz="457200"/>
            <a:endParaRPr lang="th-TH">
              <a:solidFill>
                <a:srgbClr val="A6B72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00635" y="5956139"/>
            <a:ext cx="10272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200"/>
            <a:fld id="{A13E7C52-CB6B-4C36-8601-6838B0AC986D}" type="slidenum">
              <a:rPr lang="th-TH" smtClean="0">
                <a:solidFill>
                  <a:srgbClr val="A6B727"/>
                </a:solidFill>
              </a:rPr>
              <a:pPr defTabSz="457200"/>
              <a:t>‹#›</a:t>
            </a:fld>
            <a:endParaRPr lang="th-TH">
              <a:solidFill>
                <a:srgbClr val="A6B727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7457" y="441325"/>
            <a:ext cx="3626545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68001" y="441325"/>
            <a:ext cx="36144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88801" y="441325"/>
            <a:ext cx="36144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143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75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Dividend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TH SarabunIT๙"/>
        <a:ea typeface=""/>
        <a:cs typeface="TH SarabunIT๙"/>
      </a:majorFont>
      <a:minorFont>
        <a:latin typeface="TH SarabunIT๙"/>
        <a:ea typeface=""/>
        <a:cs typeface="TH SarabunIT๙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CA8CAAB73C14595486C3BADEC5E99" ma:contentTypeVersion="17" ma:contentTypeDescription="Create a new document." ma:contentTypeScope="" ma:versionID="cec464c49ecb0c4d6bfec142f74ecc63">
  <xsd:schema xmlns:xsd="http://www.w3.org/2001/XMLSchema" xmlns:xs="http://www.w3.org/2001/XMLSchema" xmlns:p="http://schemas.microsoft.com/office/2006/metadata/properties" xmlns:ns2="931edc5c-e4e2-4043-8c61-37dead6050b7" xmlns:ns3="705e0a27-c240-47ba-95e0-ba4f04049af1" targetNamespace="http://schemas.microsoft.com/office/2006/metadata/properties" ma:root="true" ma:fieldsID="0d6ad090b85e1fba1e3f67e1fd0f9907" ns2:_="" ns3:_="">
    <xsd:import namespace="931edc5c-e4e2-4043-8c61-37dead6050b7"/>
    <xsd:import namespace="705e0a27-c240-47ba-95e0-ba4f04049a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1edc5c-e4e2-4043-8c61-37dead6050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dda6fec5-bea0-4b04-9d31-02d3923eaf5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5e0a27-c240-47ba-95e0-ba4f04049af1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44c3823c-7f91-430f-8d29-8f7534a50d48}" ma:internalName="TaxCatchAll" ma:showField="CatchAllData" ma:web="705e0a27-c240-47ba-95e0-ba4f04049a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7D75E1-85AD-4A6F-9C98-E6B4FA0F7A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0F29A0-DEE3-411D-BED3-C1686E9A9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1edc5c-e4e2-4043-8c61-37dead6050b7"/>
    <ds:schemaRef ds:uri="705e0a27-c240-47ba-95e0-ba4f04049a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5901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TH SarabunIT๙</vt:lpstr>
      <vt:lpstr>Calibri</vt:lpstr>
      <vt:lpstr>Wingdings 2</vt:lpstr>
      <vt:lpstr>Dividend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รายที่ 49 นายวิรัช  ลาเสือ อายุ 46 ปี บ้านเลขที่ 37 หมู่ที่ 8 ตำบลเสือโฮก อำเภอเมืองชัยนาท จังหวัดชัยนาท</dc:title>
  <dc:creator>com</dc:creator>
  <cp:lastModifiedBy>THANAKRIT KRAISING</cp:lastModifiedBy>
  <cp:revision>503</cp:revision>
  <cp:lastPrinted>2023-02-11T08:14:30Z</cp:lastPrinted>
  <dcterms:created xsi:type="dcterms:W3CDTF">2021-05-28T03:25:01Z</dcterms:created>
  <dcterms:modified xsi:type="dcterms:W3CDTF">2023-06-22T08:23:18Z</dcterms:modified>
</cp:coreProperties>
</file>