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Light-bold.fntdata"/><Relationship Id="rId10" Type="http://schemas.openxmlformats.org/officeDocument/2006/relationships/font" Target="fonts/RobotoMonoLight-regular.fntdata"/><Relationship Id="rId13" Type="http://schemas.openxmlformats.org/officeDocument/2006/relationships/font" Target="fonts/RobotoMonoLight-boldItalic.fntdata"/><Relationship Id="rId12" Type="http://schemas.openxmlformats.org/officeDocument/2006/relationships/font" Target="fonts/RobotoMon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10e1c8e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10e1c8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810e1c8e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810e1c8e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10e1c8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10e1c8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10e1c8e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10e1c8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00146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10" y="1200150"/>
            <a:ext cx="2743199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05" y="1200153"/>
            <a:ext cx="2743201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Light"/>
                <a:ea typeface="Roboto Mono Light"/>
                <a:cs typeface="Roboto Mono Light"/>
                <a:sym typeface="Roboto Mono Light"/>
              </a:rPr>
              <a:t>WORK</a:t>
            </a:r>
            <a:endParaRPr sz="2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200150"/>
            <a:ext cx="2743201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393" y="1200161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096" y="1200150"/>
            <a:ext cx="2743201" cy="2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Light"/>
                <a:ea typeface="Roboto Mono Light"/>
                <a:cs typeface="Roboto Mono Light"/>
                <a:sym typeface="Roboto Mono Light"/>
              </a:rPr>
              <a:t>WORK</a:t>
            </a:r>
            <a:endParaRPr sz="2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Light"/>
                <a:ea typeface="Roboto Mono Light"/>
                <a:cs typeface="Roboto Mono Light"/>
                <a:sym typeface="Roboto Mono Light"/>
              </a:rPr>
              <a:t>WORK</a:t>
            </a:r>
            <a:endParaRPr sz="2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3" y="1200152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093" y="1200150"/>
            <a:ext cx="2743201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 Light"/>
                <a:ea typeface="Roboto Mono Light"/>
                <a:cs typeface="Roboto Mono Light"/>
                <a:sym typeface="Roboto Mono Light"/>
              </a:rPr>
              <a:t>WORK</a:t>
            </a:r>
            <a:endParaRPr sz="2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85750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