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I’m not sure where ours sits because it doesn’t directly use kernel functions, but it does use the libusb to speak directly to the hardware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2"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74E13"/>
              </a:buClr>
              <a:defRPr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1pPr>
            <a:lvl2pPr lvl="1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2pPr>
            <a:lvl3pPr lvl="2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3pPr>
            <a:lvl4pPr lvl="3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4pPr>
            <a:lvl5pPr lvl="4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5pPr>
            <a:lvl6pPr lvl="5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6pPr>
            <a:lvl7pPr lvl="6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7pPr>
            <a:lvl8pPr lvl="7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8pPr>
            <a:lvl9pPr lvl="8" rtl="0">
              <a:spcBef>
                <a:spcPts val="0"/>
              </a:spcBef>
              <a:buClr>
                <a:srgbClr val="4C1130"/>
              </a:buClr>
              <a:defRPr>
                <a:solidFill>
                  <a:srgbClr val="4C1130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freesoftwaremagazine.com/articles/drivers_linux/" TargetMode="External"/><Relationship Id="rId4" Type="http://schemas.openxmlformats.org/officeDocument/2006/relationships/hyperlink" Target="http://libusb.sourceforge.net/api-1.0/api.html" TargetMode="External"/><Relationship Id="rId5" Type="http://schemas.openxmlformats.org/officeDocument/2006/relationships/hyperlink" Target="http://www.dreamincode.net/forums/topic/148707-introduction-to-using-libusb-10/" TargetMode="External"/><Relationship Id="rId6" Type="http://schemas.openxmlformats.org/officeDocument/2006/relationships/hyperlink" Target="https://sourceforge.net/p/libusb/mailman/message/3123897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86250" y="1233475"/>
            <a:ext cx="83715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a Simple Device Driver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Braden Roberts and Katrina Mehring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Step 4. Interfacing with the device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28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libusb_detach_kernel_driver() - check and detach kernel drivers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libusb_claim_interface() - assigns the mouse interface to the program</a:t>
            </a:r>
          </a:p>
          <a:p>
            <a:pPr indent="-228600" lvl="0" marL="45720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libusb_interrupt_transfer() - retrieves data from the device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50" y="2458025"/>
            <a:ext cx="59404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50" y="4003575"/>
            <a:ext cx="58864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605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5: Displaying output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940600"/>
            <a:ext cx="8520600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4 bytes of data sent from the mouse.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xxxxxcba- button click data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left click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 right click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 wheel click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xxxxxxxx - change in X direction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0 - no change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1xxxxxxx - mouse moved left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xxxxxxx1 - mouse moved right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en" sz="1400"/>
              <a:t>xxxxxxxx - change in Y direction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0 - no change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1xxxxxxx - mouse moved up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xxxxxxx1 - mouse moved down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xxxxxxxx - Change in wheel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0 - no change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1xxxxxxx - mouse moved down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xxxxxxx1 - mouse moved up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887" y="1409700"/>
            <a:ext cx="50958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6: Cleanup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Release: takes handle and interface number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Same interface number given when interface claimed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Reattach the kernel driver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Without, it will take time for usb to work again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Clo</a:t>
            </a:r>
            <a:r>
              <a:rPr lang="en"/>
              <a:t>se the device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Memory will be freed up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No dangling pointers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Exit: deinitializes given context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36089" t="0"/>
          <a:stretch/>
        </p:blipFill>
        <p:spPr>
          <a:xfrm>
            <a:off x="1033475" y="1887575"/>
            <a:ext cx="5843824" cy="1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28433" t="0"/>
          <a:stretch/>
        </p:blipFill>
        <p:spPr>
          <a:xfrm>
            <a:off x="1033462" y="2953200"/>
            <a:ext cx="6672875" cy="1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30853" t="0"/>
          <a:stretch/>
        </p:blipFill>
        <p:spPr>
          <a:xfrm>
            <a:off x="1033475" y="4299425"/>
            <a:ext cx="6217450" cy="48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Terms and Questions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User Space: space in which end-user programs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Kernel Space: Space in which hardware is managed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Libusb: a C library used for managing usb devices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Why is the list of devices in libusb a double pointer? Because we don’t have a device item, but we have a pointer to a device.</a:t>
            </a:r>
          </a:p>
          <a:p>
            <a:pPr indent="-228600" lvl="0" marL="45720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Why is the value given from the device interrupt of pushing 2 mouse buttons 0000011? Because it ORs the values given when each mouse button is clicked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2825" y="481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55850" y="1140250"/>
            <a:ext cx="883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http://freesoftwaremagazine.com/articles/drivers_linux/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http://libusb.sourceforge.net/api-1.0/api.html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http://www.dreamincode.net/forums/topic/148707-introduction-to-using-libusb-10/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https://sourceforge.net/p/libusb/mailman/message/31238975/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https://sites.google.com/view/simple-usb-driver-tutorial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User Space             vs.             Kernel Space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2819700" cy="243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End-user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Connects through kernel supported functions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5560225" y="1152475"/>
            <a:ext cx="3165000" cy="214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manages the hardware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and efficient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forms a bridge between user and hardware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Subroutines, modules, drivers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204" y="1258249"/>
            <a:ext cx="2497700" cy="30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Simple?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What does simple mean?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Font typeface="Courier New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Who can accomplish/follow it?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Font typeface="Courier New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How low-level is it?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Font typeface="Courier New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Can it be made simpler?</a:t>
            </a:r>
          </a:p>
          <a:p>
            <a:pPr indent="-228600" lvl="0" marL="457200">
              <a:spcBef>
                <a:spcPts val="0"/>
              </a:spcBef>
              <a:buClr>
                <a:schemeClr val="dk2"/>
              </a:buClr>
              <a:buFont typeface="Courier New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Is it well explained.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26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Searched Tutorials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Nothing was “simple”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prepared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Modules, Ports, Pins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Specifications/Versions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Driver for each of these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USB Controller vs. Motherboard Controller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ibusb		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1000"/>
              </a:spcBef>
            </a:pPr>
            <a:r>
              <a:rPr lang="en"/>
              <a:t>“</a:t>
            </a:r>
            <a:r>
              <a:rPr lang="en"/>
              <a:t>a C library that provides generic access to USB devices”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</a:pPr>
            <a:r>
              <a:rPr lang="en"/>
              <a:t>“intended to be used by developers to facilitate the production of applications that communicate with USB hardware”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"/>
              <a:t>It is: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Portable (Cross platform API)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User-mode (No Sudo)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Version-agnostic (USB 1.0-3.1)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libusb		</a:t>
            </a:r>
          </a:p>
        </p:txBody>
      </p:sp>
      <p:pic>
        <p:nvPicPr>
          <p:cNvPr descr="linklib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75" y="4221250"/>
            <a:ext cx="8127574" cy="44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5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Kernel space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Abstractions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Hardest part: which version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Libusb.info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Application programming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Linking the library: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After install where was it?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to link to the file?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Step 1. Setting Up Variables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380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Libusb_device **  - list of the usb devices that we can find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Libusb_context    - “Structure representing a libusb session”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Returnval              - Functions take variable addresses and return codes</a:t>
            </a:r>
          </a:p>
          <a:p>
            <a:pPr indent="-228600" lvl="0" marL="45720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numDevs              - Function takes devs’s address and returns device count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5" y="3744650"/>
            <a:ext cx="8694249" cy="8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2. Initialization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184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libusb_init() - initializes the libusb library and is required to work properly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libusb_set_debug() - sets the verbosity level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libusb_get_device_list() - stores a list of all devices connected to the bus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3137485"/>
            <a:ext cx="8626924" cy="176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3. Opening the Device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Opening device with a device pointer, takes and sets a handle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Instead opening with vendorID and productID returns a handle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Handle: “used to perform I/O and other operations”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Free list space: takes list and boolean int to determine unreferencing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27557" t="0"/>
          <a:stretch/>
        </p:blipFill>
        <p:spPr>
          <a:xfrm>
            <a:off x="846425" y="2373675"/>
            <a:ext cx="6904550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17245" t="45595"/>
          <a:stretch/>
        </p:blipFill>
        <p:spPr>
          <a:xfrm>
            <a:off x="846425" y="3607575"/>
            <a:ext cx="6904550" cy="2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