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7c1c23cb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7c1c23cb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7c1c23cb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7c1c23cb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7c1c23cb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7c1c23cb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c1c23c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c1c23c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7c1c23c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7c1c23c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7c1c23c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7c1c23c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c1c23cb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c1c23c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c1c23cb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7c1c23cb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7c1c23cb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7c1c23cb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7c1c23cb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7c1c23cb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7c1c23cb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7c1c23cb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Διαδίκτυο και Εφαρμογές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Τριπαλιτάκης Κωνσταντίνος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Α.Μ: 03114818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Σύντομη Περιγραφή της Λειτουργικότητας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Ο χρήστης για αρχή πρέπει να κάνει log in στην εφαρμογή. Δίνεται και η δυνατότητα για sign up, σε περίπτωση που δεν είναι εγγεγραμμένος χρήστης.</a:t>
            </a:r>
            <a:br>
              <a:rPr lang="el"/>
            </a:br>
            <a:r>
              <a:rPr lang="el"/>
              <a:t>Υπάρχουν κάποιοι premium χρήστες (αστυνομία), με αυξημένα δικαιώματα.</a:t>
            </a:r>
            <a:br>
              <a:rPr lang="el"/>
            </a:br>
            <a:r>
              <a:rPr lang="el"/>
              <a:t>(αυτός ήταν και ο κύριος λόγος που έφτιαξα το login authentication)</a:t>
            </a:r>
            <a:br>
              <a:rPr lang="el"/>
            </a:br>
            <a:r>
              <a:rPr lang="el"/>
              <a:t>Παρατηρήστε πως αν δεν έχεις κάνει log in, δεν έχεις πρόσβαση με κανένα τρόπο στην εφαρμογή. (πιο αναλυτικά στο βίντεο)</a:t>
            </a:r>
            <a:br>
              <a:rPr lang="el"/>
            </a:br>
            <a:r>
              <a:rPr lang="el"/>
              <a:t>Ο κορμός της εφαρμογής αποτελείται από 2 κομμάτια: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To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Το main page</a:t>
            </a:r>
            <a:br>
              <a:rPr lang="el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Στο main page, έχουμε 3 επιλογές: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l"/>
              <a:t>Create new crime</a:t>
            </a:r>
            <a:r>
              <a:rPr lang="el"/>
              <a:t>, όπου ο χρήστης καταχωρεί ένα νέο έγκλημα. Βάζει σαν inputs το είδος του εγκλήματος (type), την περιοχή του εγκλήματος και το description του εγκλήματος. Η ημερομηνία καταχώρησης αποθηκεύεται αυτόματα. To έγκλημα που καταχώρησε στη συνέχεια θα πρέπει να γίνει confirmed από την αστυνομία, για να θεωρηθεί έγκυρο.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l"/>
              <a:t>Area Ranking, </a:t>
            </a:r>
            <a:r>
              <a:rPr lang="el"/>
              <a:t>όπου ο χρήστης διαλέγει την ημερομηνία, το είδος εγκλήματος και το πόσες περιοχές θέλει να εμφανιστούν στο query. (top 3, top 5, top10)</a:t>
            </a:r>
            <a:br>
              <a:rPr lang="el"/>
            </a:br>
            <a:r>
              <a:rPr lang="el"/>
              <a:t>Ουσιαστικά, το query επιστρέφει τις περιοχές με τη μεγαλύτερη εγκληματικότητα.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l"/>
              <a:t>Το Heat Map, </a:t>
            </a:r>
            <a:r>
              <a:rPr lang="el"/>
              <a:t>το οποίο λόγω ενός προβλήματος που είχα με το google api key, δε λειτούργησε</a:t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Main Page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Crime History Page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Eίναι η σελίδα η οποία δείχνει </a:t>
            </a:r>
            <a:r>
              <a:rPr b="1" lang="el"/>
              <a:t>όλα </a:t>
            </a:r>
            <a:r>
              <a:rPr lang="el"/>
              <a:t>τα εγκλήματα που έχουν καταγραφεί στην εφαρμογή, καθώς και πληροφορίες για αυτά. (type, description, date, area, verified by police).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Δίνεται η δυνατότητα στο χρήστη, να διαλέξει την ημερομηνία από την οποία και μετά θα εμφανίζονται τα εγκλήματα.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l"/>
              <a:t>Επίσης, ο πίνακας στον οποίο είναι καταχωρημένα τα crimes, δίνει τη δυνατότητα του search και του sort.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Το Tech Stack που θα χρησιμοποιήσω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Το stack αυτό είναι γνωστό ως MERN.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MongoDB για βάση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Εxpress.js (framework του Node.js)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Node.js για τον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React.js για το front - end (με το package του create-react-app)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Εγκατάσταση και Εκκίνηση της Εφαρμογής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Τρέχουμε την εντολή </a:t>
            </a:r>
            <a:r>
              <a:rPr b="1" lang="el"/>
              <a:t>npm install</a:t>
            </a:r>
            <a:r>
              <a:rPr lang="el"/>
              <a:t> στο φάκελο του server και στο φάκελο του client.  H εντολή αυτή κατεβάζει αυτόματα όλα τα node modules που θα χρειαστούμε για να τρέξει η εφαρμογή μας.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Πηγαίνοντας στο φάκελο του server τρέχουμε την εντολή </a:t>
            </a:r>
            <a:r>
              <a:rPr b="1" lang="el"/>
              <a:t>npm start </a:t>
            </a:r>
            <a:r>
              <a:rPr lang="el"/>
              <a:t>με την οποία ξεκινάει ο server και η βάση.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Πηγαίνοντας πάλι στο φάκελο του client, και έπειτα στο φάκελο του κώδικα (src), τρέχουμε επίσης την εντολή </a:t>
            </a:r>
            <a:r>
              <a:rPr b="1" lang="el"/>
              <a:t>npm start </a:t>
            </a:r>
            <a:r>
              <a:rPr lang="el"/>
              <a:t>η οποία τρέχει το script της react.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Κρυφό αρχείο για να τρέξει η εφαρμογή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Είναι διάφορα αρχεία, όπως τα node_modules, το .gitignore, και γενικότερα όλα τα hidden αρχεία, τα οποία δεν ανεβαίνουν στο github για ευνόητους λόγους.</a:t>
            </a:r>
            <a:br>
              <a:rPr lang="el"/>
            </a:br>
            <a:r>
              <a:rPr lang="el"/>
              <a:t>Για να λειτουργήσει η εφαρμογή, θα πρέπει να δημιουργήσετε το παρακάτω αρχείο στο φάκελο του server. (φαίνεται στο παρακάτω slide)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Το DB_CONNECTION, αφορά τη σύνδεση στη βάση δεδομένων. (γίνεται απομακρυσμένα μέσω ενός cluster, και για αυτό χρειάζεται credentials)</a:t>
            </a:r>
            <a:br>
              <a:rPr lang="el"/>
            </a:br>
            <a:r>
              <a:rPr lang="el"/>
              <a:t>To JWT_SECRET αφορά την κρυπτογράφηση του authentication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/>
              <a:t>Το GOOGLE, αποτελεί ένα Api - key της google, προκειμένου να έχεις πρόσβαση στα google maps.</a:t>
            </a:r>
            <a:br>
              <a:rPr lang="el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25" y="1676500"/>
            <a:ext cx="8187149" cy="17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Dependencies που χρησιμοποιήθηκαν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Το cors φτιάχνει ένα πολύ συχνό error, γνωστό ως CORS_policy.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To nodemon, το express αφορούν το server και κάνουν κάποιες διαδικασίες πολύ πιο σύντομες και εύκολες.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Το jsonwebtoken και το bcrypt είναι δύο πακέτα που χρησιμοποιήθηκαν για την κρυπτογράφηση κωδικών και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Η mongoose είναι ένα framework της mongo που επίσης διευκολύνει πολλές διαδικασίες.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Το dotenv είναι ένα πακέτο που επιτρέπει να φέρνεις μεταβλητές από το κρυμμένο σου αρχείο .env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l"/>
              <a:t>Στο επόμενο slide φαίνονται όλα τα dependencies μαζί, παρμένα από το package.json</a:t>
            </a:r>
            <a:br>
              <a:rPr lang="el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950" y="132100"/>
            <a:ext cx="2497075" cy="472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Σύντομη περιγραφή του backend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Το backend μας αποτελείται από τα εξής: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Το app.js στο οποίο γίνονται όλα τα initial set ups (έναρξη server, βάσης)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Τα models , μέσα στα οποία βρίσκονται, τα μοντέλα (schema) της βάσης μου.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Tα routes, που έχουν και όλο το ζουμί, μέσα στα οποία ορίζονται όλα τα calls που κάνει ο client προς τον server. ( API requests)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Τα node_modules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Σύντομη περιγραφή του front -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 front end αποτελείται από τα εξής: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Το Αpp.js που είναι ο πατέρας όλων των components, και καλεί όλα τα υπόλοιπα.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Ο φάκελος components, που περιλαμβάνει όλα τα components που εμφανίζονται στον browser.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Ο φάκελος images, με τις εικόνες της εφαρμογής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l"/>
              <a:t>Το App.css που έχει μέσα το styling της εφαρμογής.</a:t>
            </a:r>
            <a:br>
              <a:rPr lang="el"/>
            </a:br>
            <a:br>
              <a:rPr i="1" lang="el"/>
            </a:br>
            <a:r>
              <a:rPr i="1" lang="el"/>
              <a:t>Να σημειωθεί πως το μεγαλύτερο μέρος του styling γίνεται μέσα στα ίδια τα components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