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/>
    <p:restoredTop sz="94643"/>
  </p:normalViewPr>
  <p:slideViewPr>
    <p:cSldViewPr snapToGrid="0" snapToObjects="1" showGuides="1">
      <p:cViewPr varScale="1">
        <p:scale>
          <a:sx n="85" d="100"/>
          <a:sy n="85" d="100"/>
        </p:scale>
        <p:origin x="184" y="7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7135-2028-CF4C-9480-2FC834603C1C}" type="datetimeFigureOut">
              <a:rPr kumimoji="1" lang="ja-JP" altLang="en-US" smtClean="0"/>
              <a:t>2018/3/4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AC5F-A4D0-0342-BEA6-EC5A305A8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0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7135-2028-CF4C-9480-2FC834603C1C}" type="datetimeFigureOut">
              <a:rPr kumimoji="1" lang="ja-JP" altLang="en-US" smtClean="0"/>
              <a:t>2018/3/4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AC5F-A4D0-0342-BEA6-EC5A305A8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7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7135-2028-CF4C-9480-2FC834603C1C}" type="datetimeFigureOut">
              <a:rPr kumimoji="1" lang="ja-JP" altLang="en-US" smtClean="0"/>
              <a:t>2018/3/4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AC5F-A4D0-0342-BEA6-EC5A305A8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0296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7135-2028-CF4C-9480-2FC834603C1C}" type="datetimeFigureOut">
              <a:rPr kumimoji="1" lang="ja-JP" altLang="en-US" smtClean="0"/>
              <a:t>2018/3/4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AC5F-A4D0-0342-BEA6-EC5A305A8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146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7135-2028-CF4C-9480-2FC834603C1C}" type="datetimeFigureOut">
              <a:rPr kumimoji="1" lang="ja-JP" altLang="en-US" smtClean="0"/>
              <a:t>2018/3/4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AC5F-A4D0-0342-BEA6-EC5A305A8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14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7135-2028-CF4C-9480-2FC834603C1C}" type="datetimeFigureOut">
              <a:rPr kumimoji="1" lang="ja-JP" altLang="en-US" smtClean="0"/>
              <a:t>2018/3/4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AC5F-A4D0-0342-BEA6-EC5A305A8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308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7135-2028-CF4C-9480-2FC834603C1C}" type="datetimeFigureOut">
              <a:rPr kumimoji="1" lang="ja-JP" altLang="en-US" smtClean="0"/>
              <a:t>2018/3/4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AC5F-A4D0-0342-BEA6-EC5A305A8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29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7135-2028-CF4C-9480-2FC834603C1C}" type="datetimeFigureOut">
              <a:rPr kumimoji="1" lang="ja-JP" altLang="en-US" smtClean="0"/>
              <a:t>2018/3/4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AC5F-A4D0-0342-BEA6-EC5A305A8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75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7135-2028-CF4C-9480-2FC834603C1C}" type="datetimeFigureOut">
              <a:rPr kumimoji="1" lang="ja-JP" altLang="en-US" smtClean="0"/>
              <a:t>2018/3/4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AC5F-A4D0-0342-BEA6-EC5A305A8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4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7135-2028-CF4C-9480-2FC834603C1C}" type="datetimeFigureOut">
              <a:rPr kumimoji="1" lang="ja-JP" altLang="en-US" smtClean="0"/>
              <a:t>2018/3/4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AC5F-A4D0-0342-BEA6-EC5A305A8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57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7135-2028-CF4C-9480-2FC834603C1C}" type="datetimeFigureOut">
              <a:rPr kumimoji="1" lang="ja-JP" altLang="en-US" smtClean="0"/>
              <a:t>2018/3/4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AC5F-A4D0-0342-BEA6-EC5A305A8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288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87135-2028-CF4C-9480-2FC834603C1C}" type="datetimeFigureOut">
              <a:rPr kumimoji="1" lang="ja-JP" altLang="en-US" smtClean="0"/>
              <a:t>2018/3/4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EAC5F-A4D0-0342-BEA6-EC5A305A8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28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682865"/>
              </p:ext>
            </p:extLst>
          </p:nvPr>
        </p:nvGraphicFramePr>
        <p:xfrm>
          <a:off x="467191" y="1720190"/>
          <a:ext cx="11375038" cy="304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6596"/>
                <a:gridCol w="2605195"/>
                <a:gridCol w="1530736"/>
                <a:gridCol w="2639469"/>
                <a:gridCol w="2983042"/>
              </a:tblGrid>
              <a:tr h="648256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計算の特徴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プロセッサ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利点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欠点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19916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勾配法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少量のデータを使った</a:t>
                      </a:r>
                      <a:r>
                        <a:rPr kumimoji="1" lang="en-US" altLang="ja-JP" dirty="0" smtClean="0"/>
                        <a:t/>
                      </a:r>
                      <a:br>
                        <a:rPr kumimoji="1" lang="en-US" altLang="ja-JP" dirty="0" smtClean="0"/>
                      </a:br>
                      <a:r>
                        <a:rPr kumimoji="1" lang="ja-JP" altLang="en-US" dirty="0" smtClean="0"/>
                        <a:t>低コストな更新を</a:t>
                      </a:r>
                      <a:r>
                        <a:rPr kumimoji="1" lang="en-US" altLang="ja-JP" dirty="0" smtClean="0"/>
                        <a:t/>
                      </a:r>
                      <a:br>
                        <a:rPr kumimoji="1" lang="en-US" altLang="ja-JP" dirty="0" smtClean="0"/>
                      </a:br>
                      <a:r>
                        <a:rPr kumimoji="1" lang="ja-JP" altLang="en-US" dirty="0" smtClean="0"/>
                        <a:t>多数行う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GPU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回の更新は速い</a:t>
                      </a:r>
                      <a:endParaRPr kumimoji="1" lang="en-US" altLang="ja-JP" dirty="0" smtClean="0"/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kumimoji="1" lang="ja-JP" altLang="en-US" dirty="0" smtClean="0"/>
                        <a:t>ライブラリが充実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kumimoji="1" lang="ja-JP" altLang="en-US" dirty="0" smtClean="0"/>
                        <a:t>勾配消失，プラトー</a:t>
                      </a:r>
                      <a:endParaRPr kumimoji="1" lang="en-US" altLang="ja-JP" dirty="0" smtClean="0"/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kumimoji="1" lang="ja-JP" altLang="en-US" dirty="0" smtClean="0"/>
                        <a:t>並列化がやや難しい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119916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勾配フリー法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大量のデータを使った</a:t>
                      </a:r>
                      <a:r>
                        <a:rPr kumimoji="1" lang="en-US" altLang="ja-JP" dirty="0" smtClean="0"/>
                        <a:t/>
                      </a:r>
                      <a:br>
                        <a:rPr kumimoji="1" lang="en-US" altLang="ja-JP" dirty="0" smtClean="0"/>
                      </a:br>
                      <a:r>
                        <a:rPr kumimoji="1" lang="ja-JP" altLang="en-US" dirty="0" smtClean="0"/>
                        <a:t>高コストな更新を</a:t>
                      </a:r>
                      <a:r>
                        <a:rPr kumimoji="1" lang="en-US" altLang="ja-JP" dirty="0" smtClean="0"/>
                        <a:t/>
                      </a:r>
                      <a:br>
                        <a:rPr kumimoji="1" lang="en-US" altLang="ja-JP" dirty="0" smtClean="0"/>
                      </a:br>
                      <a:r>
                        <a:rPr kumimoji="1" lang="ja-JP" altLang="en-US" dirty="0" smtClean="0"/>
                        <a:t>少ない回数行う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CPU</a:t>
                      </a:r>
                    </a:p>
                    <a:p>
                      <a:pPr algn="ctr"/>
                      <a:r>
                        <a:rPr kumimoji="1" lang="ja-JP" altLang="en-US" dirty="0" smtClean="0"/>
                        <a:t>並列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kumimoji="1" lang="ja-JP" altLang="en-US" dirty="0" smtClean="0"/>
                        <a:t>層ごとの並列化可能</a:t>
                      </a:r>
                      <a:endParaRPr kumimoji="1" lang="en-US" altLang="ja-JP" dirty="0" smtClean="0"/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kumimoji="1" lang="ja-JP" altLang="en-US" dirty="0" smtClean="0"/>
                        <a:t>収束保証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kumimoji="1" lang="ja-JP" altLang="en-US" dirty="0" smtClean="0"/>
                        <a:t>更新コストは高い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94221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50</Words>
  <Application>Microsoft Macintosh PowerPoint</Application>
  <PresentationFormat>ワイド画面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Yu Gothic</vt:lpstr>
      <vt:lpstr>Yu Gothic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Kentaro Minami</dc:creator>
  <cp:lastModifiedBy>Kentaro Minami</cp:lastModifiedBy>
  <cp:revision>2</cp:revision>
  <dcterms:created xsi:type="dcterms:W3CDTF">2018-03-03T22:49:01Z</dcterms:created>
  <dcterms:modified xsi:type="dcterms:W3CDTF">2018-03-03T23:02:06Z</dcterms:modified>
</cp:coreProperties>
</file>