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B67E-32E0-4E7A-B0F4-2391F624E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D7848-59F1-4E13-8CC2-976978C6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A4BD-F866-45EC-B6EC-38C30C50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3F40-B5DD-44B9-B4B5-9B418D66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35A0-CDFE-4CE4-9973-16447D1D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E9DF-6F61-4CC8-B4DC-0125F570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5A6B-D9D6-4BD4-8C1F-A1FC32490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AE6E-8225-4250-B087-7B505C2C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BEC1-D8FE-46EF-BD96-2506F632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0DB4-0D4B-4469-822B-73E40C5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63DE7-E868-44AE-88FA-358B9E46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E85DA-4996-4997-90B5-202E175A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2B2C-8075-4638-8F12-7EE21EBD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0AB8-2988-4167-B836-FA79D99A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D395-60C0-4D56-83DF-5F14A8D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5733-2FEE-40AD-BD8C-7066FB86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8771-8069-4041-91F7-6CA63617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2682-B852-47B4-A411-0D1B327F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29B5-557D-4B7E-A9BC-6AECA268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4EA8-1EC7-41DA-B38F-8D13204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532-5FA3-43C5-AAA7-CD809CD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689-10FE-42B8-A462-FDE8EBDB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2BC5-6293-4FB5-8E25-E4512E2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7228-A796-49D0-8F4A-CF443C67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5B1-A65A-4B39-80ED-DF66B6CC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8A5-E3BB-4880-AB9E-80DA4BB8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D245-4679-440C-B23E-5981E995F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C3590-4E4A-4AFC-9B27-376DEBFE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4050-1210-4D8D-BDA6-BE4DDCA8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1369-F7B1-4555-9E6A-35082DF1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1803-B80E-4E50-AAEA-85B01C47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1B8-1D4B-40DA-9A30-1C52CCE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EC9C-AE4E-40C7-866B-9D496F92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65B1-28B3-46BE-8647-549C6B55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1842-A49E-46FB-A44A-2FC47B29B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E0DA5-27AA-4127-960D-C10B0839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12CAD-D59F-4911-AFA3-4AFB808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D63A-5B67-4CE6-8EFB-A3869FDC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1A5CD-5FCA-49C2-89B5-2254B211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A33A-49A4-49A4-B69F-F6D9A3F6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23873-0B58-41AD-A374-71CD2364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1974-5DDD-40BA-839B-C5AEC151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B3D5C-6D89-4E45-99C4-A96B375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FCA8E-7EB7-4F0C-996D-A40BB6E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4EBB2-A323-4462-B9D7-69DCE53A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0B352-816C-4D4F-84D3-5310FB9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339C-8691-42B8-AE93-FCAD561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AC0B-6CAD-4C14-97D6-5E64EA8D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FFCF-69CF-4BBB-AB2F-EE62604C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E43C4-C572-499C-8425-B20EF636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4558-ACBE-409B-B05D-6EE30A5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DD60-8280-4B01-B861-C21BFC6E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2F-7F37-4163-9C45-2D7B3E33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24933-6BFD-4C11-9C61-635849C4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F5321-38EE-4171-9227-2F6D646E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0D60-6377-47FA-8743-0BB6D79A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E89A-67CB-4404-B9CE-B86A191D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08AA-253A-42BF-8E2F-62D15B9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1535B-746A-45E9-9834-E9E4733A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57EC-F25B-4A6C-B41C-4F823C8E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EAF1-60F2-4F27-A789-32F96EE53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7C33-5E87-4B03-A6BA-53204EF3449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F3E9-AC60-4290-B903-4E2029169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E2B4-2E00-463A-8286-43393FE7D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0712-D2C9-43CC-9D41-A15D6969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2647-92EB-4284-847A-3AACCA7B6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FE14-CEC1-4C03-A2DE-04CA42282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Tasman</a:t>
            </a:r>
          </a:p>
        </p:txBody>
      </p:sp>
    </p:spTree>
    <p:extLst>
      <p:ext uri="{BB962C8B-B14F-4D97-AF65-F5344CB8AC3E}">
        <p14:creationId xmlns:p14="http://schemas.microsoft.com/office/powerpoint/2010/main" val="366443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Khrenova</dc:creator>
  <cp:lastModifiedBy>Katerina Khrenova</cp:lastModifiedBy>
  <cp:revision>1</cp:revision>
  <dcterms:created xsi:type="dcterms:W3CDTF">2020-08-26T18:25:00Z</dcterms:created>
  <dcterms:modified xsi:type="dcterms:W3CDTF">2020-08-26T18:25:08Z</dcterms:modified>
</cp:coreProperties>
</file>