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rina Khrenova" userId="368e05c5f773220f" providerId="LiveId" clId="{10BFA8A7-3E2E-4DEB-A7C8-AA24D0D6AF21}"/>
    <pc:docChg chg="modSld">
      <pc:chgData name="Katerina Khrenova" userId="368e05c5f773220f" providerId="LiveId" clId="{10BFA8A7-3E2E-4DEB-A7C8-AA24D0D6AF21}" dt="2020-08-26T17:51:25.045" v="6" actId="20577"/>
      <pc:docMkLst>
        <pc:docMk/>
      </pc:docMkLst>
      <pc:sldChg chg="modSp mod">
        <pc:chgData name="Katerina Khrenova" userId="368e05c5f773220f" providerId="LiveId" clId="{10BFA8A7-3E2E-4DEB-A7C8-AA24D0D6AF21}" dt="2020-08-26T17:51:25.045" v="6" actId="20577"/>
        <pc:sldMkLst>
          <pc:docMk/>
          <pc:sldMk cId="2708573393" sldId="256"/>
        </pc:sldMkLst>
        <pc:spChg chg="mod">
          <ac:chgData name="Katerina Khrenova" userId="368e05c5f773220f" providerId="LiveId" clId="{10BFA8A7-3E2E-4DEB-A7C8-AA24D0D6AF21}" dt="2020-08-26T17:51:25.045" v="6" actId="20577"/>
          <ac:spMkLst>
            <pc:docMk/>
            <pc:sldMk cId="2708573393" sldId="256"/>
            <ac:spMk id="3" creationId="{9134A88A-6C07-41D3-98C0-377D30E448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4B69-B5EF-4AF5-BB2F-89074B16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91C1-08B3-4915-BCF9-7CBCA52E2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652A2-2B0B-460C-95DE-DF3E429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5939-A81D-4228-93E6-A242493F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E186-DD5B-42CB-8B98-36F37D05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0BB2-E0AB-4C8D-872E-5CE7C74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36C81-A84D-4493-83D8-8BDCDA107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EEB0-7389-4880-B293-D5B49738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1EB2-24E4-4546-9575-59C3300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587A-C58D-4970-B456-0908F4CE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E8AC-4EC8-4233-BD8C-1C23CA4C2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9B10F-180E-4D4B-8203-5298181C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14BA-5D38-4DD6-8A8E-4EDD9AB5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751EA-6D01-4331-B968-39EF245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787-B536-48D0-8A24-F904F1C0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6577-E495-4C74-98E8-63E0FB8C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79D0-2537-4838-BC1B-B2BB8260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C8748-75D2-4A06-B39B-5C863CEF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C1B1-72C2-4832-B663-C4CEE16A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1A7B-1067-4633-83AE-FFAD678E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5E55-E5F8-4C4C-AD48-41EDF8A0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E629-FF95-4D8A-ACEA-5B2BA7B0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3EC4-7FD3-4F57-9B21-10F42AF7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E3E7-E9D0-4EC9-9CE5-8FD49D68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E941-90BC-4F47-8DD8-4BD6141E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CA78-18EC-4402-AFEC-DB694994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89CB-F4AC-46A0-8934-60F2ADDDA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7CF3-4DA2-4FC3-AE56-7D943887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964E-50EC-4F6E-A244-4B1471DF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0897-E5B8-483A-A4DC-42B05A80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7B95-228D-4D1D-83EF-AFD1E765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9CAE-5121-4C4F-B674-361F7E41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EB5A-B461-4475-8F66-BE47917E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84883-CC2E-483C-BAE8-9A21BC6D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E3D8A-1E16-4320-8FC7-523FB0753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BCC3A-BD9F-474E-83B9-27579952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6A155-6927-45CA-9F22-66800CDC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8FF91-298B-4E89-8A13-4D172CCB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6EF61-44DA-42D1-B21F-7F25310F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A362-5ED2-432B-8600-2AD6D7F2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83552-E433-416B-BB6C-4DE3207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DDA64-F18C-411B-AC72-4942BEF8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5D7E0-34EB-403C-9CA0-D23DAC58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0EA08-6253-4697-BCAE-BFEF95C8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C40B2-7239-4175-821A-7A16191D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788D-D38F-4C4B-BCC2-0CA33F35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C62A-18CF-4E26-AFFC-04A5ED60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5CA6-1C46-40B7-BE59-3EF6032D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FE30F-BE91-4A6C-9E31-3ABB63336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11CB-3393-4D5F-880F-A37D0723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821DD-BEA7-4E4E-9009-C8F54356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78791-8961-4F56-B16B-2B7B46F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3D5B-FC96-42F1-A184-FCD53513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B765D-E65D-47EB-903E-8CFB89E23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5A72-7072-4FDC-9A95-601BA77C3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B2A5-A8BC-4008-A8A3-3B9CDD7C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D1E1-3C13-4BDD-81BC-1B54DF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8482F-4469-4720-8D47-84B1ABF2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057A0-C3F7-4F71-A080-D45F5726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B4CC1-AB6A-45F7-A843-289259EC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97B1-CC75-4684-8923-980CB21B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6D57-A1F3-4FCA-BCF3-B644E51E17FE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8388-73A2-4052-9FCD-E422C3D74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3953-CC54-46E9-92A2-AF097568A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E869-BD68-4CB1-AC55-423645DD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BEF3-EA9A-450E-8605-8EDED0873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to publish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4A88A-6C07-41D3-98C0-377D30E44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Socorro</a:t>
            </a:r>
          </a:p>
        </p:txBody>
      </p:sp>
    </p:spTree>
    <p:extLst>
      <p:ext uri="{BB962C8B-B14F-4D97-AF65-F5344CB8AC3E}">
        <p14:creationId xmlns:p14="http://schemas.microsoft.com/office/powerpoint/2010/main" val="270857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834E-4B84-43D6-B322-B50BF22B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8D34-F503-4786-8C38-58E188E5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976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DE2FE7-5089-4A9A-88CF-B8E930E1AF84}">
  <we:reference id="78841981-1345-488a-b421-805271f60630" version="1.0.0.0" store="\\DESKTOP-I4D97NS\Contiq$" storeType="Filesystem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to publish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 publish</dc:title>
  <dc:creator>Ekaterina Yarkoeva</dc:creator>
  <cp:lastModifiedBy>Katerina Khrenova</cp:lastModifiedBy>
  <cp:revision>1</cp:revision>
  <dcterms:created xsi:type="dcterms:W3CDTF">2019-10-18T05:34:37Z</dcterms:created>
  <dcterms:modified xsi:type="dcterms:W3CDTF">2020-08-26T17:51:26Z</dcterms:modified>
</cp:coreProperties>
</file>