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ono Light"/>
      <p:regular r:id="rId37"/>
      <p:bold r:id="rId38"/>
      <p:italic r:id="rId39"/>
      <p:boldItalic r:id="rId40"/>
    </p:embeddedFont>
    <p:embeddedFont>
      <p:font typeface="Roboto Light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Light-boldItalic.fntdata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44" Type="http://schemas.openxmlformats.org/officeDocument/2006/relationships/font" Target="fonts/RobotoLight-boldItalic.fntdata"/><Relationship Id="rId43" Type="http://schemas.openxmlformats.org/officeDocument/2006/relationships/font" Target="fonts/RobotoLight-italic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slide" Target="slides/slide27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RobotoMonoLight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RobotoMonoLight-italic.fntdata"/><Relationship Id="rId38" Type="http://schemas.openxmlformats.org/officeDocument/2006/relationships/font" Target="fonts/RobotoMonoLigh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3c408dcc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d3c408dc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Below is a list of all keywords to unlock each Exercise.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This information will be repeated on the appropriate slide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CTFd FLAG LISTING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"Basics"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"memory"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"Configuration"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"sector"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"Execute!"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"notice"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"Setup"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"offset"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"Basic-Rules"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"danger"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"HTTP-Rules"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"switch"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"DNS-Rules"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"vision"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"Regex"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"horse"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"PCRE-Rules"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"staple"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7cbfd5c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4e7cbfd5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have volunteer look in /etc/sur/sur.yml for eve.json</a:t>
            </a:r>
            <a:b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NSM runmode: more Bro overlap?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Extensible Event Format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7cbfd5c8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e7cbfd5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3c408d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d3c408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1. ensure that the suricata .zip file has been imported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2. have all students register with their assigned student# and login CTFd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"memory"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This exercise is an easy multi-choice, basically a "check on listening".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cbfd5c8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e7cbfd5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Don’t actually do this, just talking points.</a:t>
            </a:r>
            <a:b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epel == extra packages enterprise linux</a:t>
            </a:r>
            <a:b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emerging threats - great resource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7cbfd5c8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4e7cbfd5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talk about managing Suricata service: enable it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7cbfd5c8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4e7cbfd5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defining networks is critical, feeds all signature writing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We need to ensure eve.log is active so that we can get JSON output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3c408dc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d3c408d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 defining networks is critical, feeds all signature writing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 We need to enable eve.log so that we can get JSON output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line 15:    	define local networks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line 55:  	default-log-dir: /data/suricata/logs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line 59:   	global stats: `no`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line 75:   	no  # disables a log called fastlog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line 82:   	eve.log: yes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3c408dc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5d3c408d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 describe generally why afpacket over pf-ring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speed and efficiency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3c408dcc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5d3c408d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RockNSM example for log directory structure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Let's break down what's happening in example #2 above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change ownership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recursively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"suricata" is a both a user and group on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could be abbreviated to "suricata: 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lastly, target directory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3c408dcc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d3c408dc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RockNSM example for log directory structure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Let's break down what's happening in example #2 above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change ownership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recursively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"suricata" is a both a user and group on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could be abbreviated to "suricata: 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- lastly, target directory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7cbfd5c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4e7cbfd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Suricata has quickly become the IDS of choice for ROCKnsm.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7cbfd5c8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e7cbfd5c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class run:	suricata --help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3c408dcc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d3c408dc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"Configuration"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"sector"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3c408dcc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5d3c408dc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Categories: "Execute! and Setup"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"Execute!"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"notice"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Exercise: “Setup”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unlock flag: "offset"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3c408dcc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5d3c408dc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 production:  rules are in /etc/suricata/rules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 RockNSM: rocknsm-overrides.yml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3c408dcc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d3c408dc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3c408dcc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5d3c408dc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-c  : path to config file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-S  : path to signature file loaded exclusively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-r   : run in pcap file/offline mode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-l   : default log directory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1. insert test rule content: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alert tcp any any -&gt; any any (msg:"Testing Suricata functionality"; sid:1; rev:1;)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2. run suricata and make some logs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suricata -c /etc/suricata/suricata.yaml -S ./test.rules     -r /mnt/pcap/2017…       -l  ~/alerts/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**IMPORATANT**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3. clear out test logs: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rm ../alerts/*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	this must be done for correct solutions for next exercises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3c408dcc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5d3c408dc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class run:	surcata --help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24e1a3c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5d24e1a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7cbfd5c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4e7cbfd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Suricata is licenced under GPL to ensure no corporate overlords, though it has two platinum sponsors (&gt;$150k / year) that get non-gpl privileges.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7cbfd5c8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4e7cbfd5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7cbfd5c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4e7cbfd5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does not affect things on the network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does not make changes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-passively identifies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 	- bruteforcing through 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threshold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 detection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	- known 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malicious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 or suspicious IP 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signatures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	- known bad binaries/hex 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	- portscanning detection 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7cbfd5c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4e7cbfd5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can make changes to networks through blocking attempts 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7cbfd5c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e7cbfd5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dont want to spend too much time analyzing the same thing over and over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poor net maps and docs present additional challenges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-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complex networks with many devices and different mismatched policies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7cbfd5c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e7cbfd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The multithreaded thing was one of the original reasons for Suricata. The community had asked Snort developers to create a multi-threaded version for years, but they never did until 3.0, which is still in Beta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7cbfd5c8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4e7cbfd5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anyone notice some feature overlap on last 2 slides?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- Bro: IDS / file extraction / proto detection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71500" y="4608950"/>
            <a:ext cx="389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Suricata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 and Setup</a:t>
            </a:r>
            <a:endParaRPr sz="1800">
              <a:solidFill>
                <a:srgbClr val="F7C3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5351475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16986" y="4089050"/>
            <a:ext cx="728369" cy="9123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5" name="Google Shape;45;p10"/>
          <p:cNvSpPr txBox="1"/>
          <p:nvPr/>
        </p:nvSpPr>
        <p:spPr>
          <a:xfrm>
            <a:off x="19100" y="4608950"/>
            <a:ext cx="33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Operator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Suricata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3089250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74849" y="4253440"/>
            <a:ext cx="1446466" cy="747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1219200" y="480473"/>
            <a:ext cx="685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Intro to Suricata</a:t>
            </a:r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2" y="1712415"/>
            <a:ext cx="4350901" cy="25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What it Does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Outputs to `eve.json`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DNS parse / match / log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"NSM runmode" - just events (no alerting)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63" y="220125"/>
            <a:ext cx="7799278" cy="41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4800"/>
              <a:t>Exercise: Basics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key: “memory”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Basic Suricata Setup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On CentOS, we can install Suricata with yum, but we need to get it from EPEL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Enable EPEL yum repository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Install Suricata and jq (useful for exercises)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Install some rules (we’ll get to this later)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Install Suricata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</a:t>
            </a:r>
            <a:r>
              <a:rPr lang="en-US" sz="1800"/>
              <a:t>dd epel repository:  </a:t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 Mono Light"/>
                <a:ea typeface="Roboto Mono Light"/>
                <a:cs typeface="Roboto Mono Light"/>
                <a:sym typeface="Roboto Mono Light"/>
              </a:rPr>
              <a:t>sudo yum install -y epel-release  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Install Suricata:  </a:t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 Mono Light"/>
                <a:ea typeface="Roboto Mono Light"/>
                <a:cs typeface="Roboto Mono Light"/>
                <a:sym typeface="Roboto Mono Light"/>
              </a:rPr>
              <a:t>sudo yum install -y suricata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 Mono Light"/>
                <a:ea typeface="Roboto Mono Light"/>
                <a:cs typeface="Roboto Mono Light"/>
                <a:sym typeface="Roboto Mono Light"/>
              </a:rPr>
              <a:t>sudo yum install -y jq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Configuration Walkthrough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Primary config file: 	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/etc/suricata/suricata.yml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Define vars to describe your network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Choose rules to enable or disable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Choose your outputs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Define capture settings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Adjust Application Layer Protocol options (if desired)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Configure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Primary config file: 	</a:t>
            </a:r>
            <a:r>
              <a:rPr lang="en-US" sz="18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/etc/suricata/suricata.yaml</a:t>
            </a:r>
            <a:endParaRPr sz="18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line 15:    	define local networks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line 55:  	default-log-dir: /data/suricata/logs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line 59:   	global stats: `no`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line 75:   	no  # disables a log called fastlog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line 82:   	eve.log: yes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Configure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/etc/sysconfig/suricata</a:t>
            </a:r>
            <a:endParaRPr sz="18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AFpacket Setting:  specifies collection interface to use AFpacket  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OPTIONS=</a:t>
            </a:r>
            <a:r>
              <a:rPr lang="en-US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"--af-packet=interface_name"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Configure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the directory for Suricata to write logs to:  </a:t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mkdir -p /data/suricata/logs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Give the Suricata user permissions to write:  </a:t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chown -R suricata:suricata /data/suricata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Configure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the directory for Suricata to write logs to:  </a:t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mkdir ~/data/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mkdir ~/rules/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Suricata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term NSM covers a lot of concepts, tools, and techniques. One of these is a traditional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800"/>
              <a:t>)ntrusion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800"/>
              <a:t>)etection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/>
              <a:t>)ystem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Suricata Basic Operation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628650" y="1058325"/>
            <a:ext cx="78867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suricata --help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-c			# config file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-l 			# log directory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-h          		# help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-v          		# verbose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-V          		# version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-T          		# test config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-D          		# daemon mode (bg)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-r &lt;path&gt;   	# run pcap offline mode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-i &lt;int&gt;    		# specify interface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-S &lt;file&gt;   	# specify exclusive .rules file to use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4800"/>
              <a:t>Exercise: Configuration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203" name="Google Shape;203;p39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CTF key: “sector”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ctrTitle"/>
          </p:nvPr>
        </p:nvSpPr>
        <p:spPr>
          <a:xfrm>
            <a:off x="597100" y="983775"/>
            <a:ext cx="7949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4800"/>
              <a:t>Exercise: Functions Check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209" name="Google Shape;209;p40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 (Execute!): “notice”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CTF key (Setup): “offset”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Functions Check - Review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628650" y="1146949"/>
            <a:ext cx="78867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Create local folders: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mkdir -p ~/suricata/{rules,alerts}</a:t>
            </a:r>
            <a:endParaRPr sz="2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cd ~/suricata/rules</a:t>
            </a:r>
            <a:endParaRPr sz="2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vim test.rules</a:t>
            </a:r>
            <a:endParaRPr sz="2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Functions Check - Review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59575" y="1146950"/>
            <a:ext cx="84111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functions-check rule content: 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alert tcp any any &lt;&gt; any any \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(msg:</a:t>
            </a:r>
            <a:r>
              <a:rPr lang="en-US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"Testing Suricata functionality"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\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nocase; classtype:</a:t>
            </a:r>
            <a:r>
              <a:rPr lang="en-US" sz="1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-suspicious,</a:t>
            </a:r>
            <a:r>
              <a:rPr lang="en-US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Suspicious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Traffic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\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sid:</a:t>
            </a:r>
            <a:r>
              <a:rPr lang="en-US" sz="1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rev:</a:t>
            </a:r>
            <a:r>
              <a:rPr lang="en-US" sz="1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Functions Check - Review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59575" y="1146950"/>
            <a:ext cx="8652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Here is the exercise pcap:</a:t>
            </a:r>
            <a:endParaRPr sz="2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/mnt/</a:t>
            </a:r>
            <a:r>
              <a:rPr lang="en-US" sz="2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pcap/</a:t>
            </a:r>
            <a:r>
              <a:rPr lang="en-US" sz="2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2017</a:t>
            </a:r>
            <a:r>
              <a:rPr lang="en-US" sz="2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2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2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en-US" sz="2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-traffic-analysis-exercise.pcap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Run suricata against test rule:  </a:t>
            </a:r>
            <a:endParaRPr sz="24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suricata -c /etc/suricata/suricata.yaml -S ./test.rules \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-r /mnt/pcap/</a:t>
            </a:r>
            <a:r>
              <a:rPr lang="en-US" sz="18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2017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&lt;TAB&gt; -l ~</a:t>
            </a:r>
            <a:r>
              <a:rPr lang="en-US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/suricata/</a:t>
            </a:r>
            <a:r>
              <a:rPr lang="en-US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alerts/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Functions Check - Review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628650" y="1058325"/>
            <a:ext cx="78867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suricata --help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-c			# config file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-l 			# log directory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-h          		# help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-v          		# verbose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-V          		# version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-T          		# test config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-D          		# daemon mode (bg)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-r &lt;path&gt;   	# run pcap offline mode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-i &lt;int&gt;    		# specify interface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-S &lt;file&gt;   	# specify exclusive .rules file to use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5"/>
          <p:cNvGrpSpPr/>
          <p:nvPr/>
        </p:nvGrpSpPr>
        <p:grpSpPr>
          <a:xfrm>
            <a:off x="2909212" y="2881522"/>
            <a:ext cx="3325575" cy="1648925"/>
            <a:chOff x="3675050" y="2729197"/>
            <a:chExt cx="3325575" cy="1648925"/>
          </a:xfrm>
        </p:grpSpPr>
        <p:pic>
          <p:nvPicPr>
            <p:cNvPr descr="Image" id="239" name="Google Shape;23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6229" y="2729197"/>
              <a:ext cx="534116" cy="534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40" name="Google Shape;24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5050" y="3335222"/>
              <a:ext cx="536475" cy="44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41" name="Google Shape;241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5050" y="3841655"/>
              <a:ext cx="536475" cy="5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45"/>
            <p:cNvSpPr txBox="1"/>
            <p:nvPr/>
          </p:nvSpPr>
          <p:spPr>
            <a:xfrm>
              <a:off x="4211525" y="2786100"/>
              <a:ext cx="27891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linkedin.com/company/perched/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45"/>
            <p:cNvSpPr txBox="1"/>
            <p:nvPr/>
          </p:nvSpPr>
          <p:spPr>
            <a:xfrm>
              <a:off x="4211525" y="3348025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github.com/Perched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45"/>
            <p:cNvSpPr txBox="1"/>
            <p:nvPr/>
          </p:nvSpPr>
          <p:spPr>
            <a:xfrm>
              <a:off x="4211525" y="3899750"/>
              <a:ext cx="1905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inquiries@perched.io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245" name="Google Shape;24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450" y="152337"/>
            <a:ext cx="1611099" cy="252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Suricata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Open Information Security Foundation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Active community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Truly open source (not tied to corp.)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Fast rule writing / updating cycle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 Multithreaded (scaleable)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T</a:t>
            </a:r>
            <a:r>
              <a:rPr lang="en-US"/>
              <a:t>erminology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NSM: Network Security Monitoring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gathering network activity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data about data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event-based information (bro logs)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lots of information (PCAP)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T</a:t>
            </a:r>
            <a:r>
              <a:rPr lang="en-US"/>
              <a:t>erminology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IDS</a:t>
            </a:r>
            <a:r>
              <a:rPr lang="en-US" sz="1800"/>
              <a:t>: Intrusion DETECTION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out-of-band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passive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- bruteforcing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- suspect IP addresses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- malware detection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- portscanning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IPS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Intrusion PREVENTION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in-band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</a:t>
            </a:r>
            <a:r>
              <a:rPr i="1" lang="en-US" sz="2400"/>
              <a:t>active</a:t>
            </a:r>
            <a:endParaRPr i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The Problem to Solve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8650" y="1146950"/>
            <a:ext cx="81483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- We know what a lot of bad looks like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- Network documentation / unknowns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- Over-complexity (byod, containers, vms, embedded, etc.)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What is Suricata?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Suricata uses a rule-set to compare against incoming traffic and it fires off alerts if it matches on a rule.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IDS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Multithreaded! (scalability)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Rules / signatures written to find known bad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Extended Snort Language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What it Does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628650" y="11469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Extracts files (http &amp; smtp)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IPv4 / v6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GeoIP / reputation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Port-independent protocol detection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