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 Light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font" Target="fonts/SourceCodeProLight-regular.fntdata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font" Target="fonts/SourceCodeProLight-italic.fntdata"/><Relationship Id="rId14" Type="http://schemas.openxmlformats.org/officeDocument/2006/relationships/font" Target="fonts/SourceCodeProLight-bold.fntdata"/><Relationship Id="rId36" Type="http://schemas.openxmlformats.org/officeDocument/2006/relationships/font" Target="fonts/OpenSans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SourceCodeProLight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e690cf64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e690cf64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e690cf64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e690cf64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BPF language allows you to do simple queries on a PCAP or network capture, like filter on known IP address or network.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e690cf64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e690cf64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first example allows us to take the `host` keyword and specify a direction of the packet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can also filter on MAC address instead of 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Similarly we can filter on the direction using the `net` keyword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can specify networks with a mask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or CIDR 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the pcap-filter manpage regarding the specification of NET: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Net may be either a name from the networks database (/etc/networks, etc.) or a network number.  An IPv4 network number can be written as a dotted quad (e.g., 192.168.1.0), dotted triple (e.g., 192.168.1), dotted pair (e.g, 172.16), or single number (e.g., 10); the netmask is 255.255.255.255 for a dotted quad (which means that it's really a host match), 255.255.255.0  for  a dotted  triple,  255.255.0.0 for a dotted pair, or 255.0.0.0 for a single number.  An IPv6 network number must be written out fully; the netmask is ff:ff:ff:ff:ff:ff:ff:ff, so IPv6 "network" matches are really always host matches, and a network match requires a netmask length.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690cf64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690cf64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example would select all UDP traffic (proto 17) that is not on port 53 (usually DNS traffic).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It’s important to use single quotes to wrap your BPF string since &amp;&amp; and ! both have special meaning to the shell.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690cf64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690cf6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Pulling back the curtains, tcpdump actually just compiles a commandline friendly string into assembly. This is what makes it so efficient, because it is optimized at the machine code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Translation, if interested: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[12] is loading the 12th byte of the Ethernet frame, the Ethertype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0x800 is the Ethertype of IPv4, we’re checking if it’s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[26] is the location of the source IP of an IPv4 packet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0x7f000001 is the hexadecimal value of 127.0.0.1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[30] is the location of the destination IP of an IPv4 packet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0x7f000001 is the hexadecimal value of 127.0.0.1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[23] is the IP protocol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0x84 is proto 132 == SCTP (a protocol similar to TCP)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0x6 is proto 6 ==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0x11 is proto 17 ==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[20] is the IP flags and fragment offset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0x1fff is making sure we’re not analyzing a packet fragment, which may not have layer 4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4*([14]&amp;0xf) is loading the base offset for src port and dst port, which will be compared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c90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c90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0bdf7a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5d0bdf7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71500" y="4608950"/>
            <a:ext cx="236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Analysis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BPF</a:t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089250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55574" y="4253440"/>
            <a:ext cx="1446466" cy="747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Berkeley Packet Filters</a:t>
            </a:r>
            <a:endParaRPr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400" y="1877475"/>
            <a:ext cx="4067200" cy="24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00"/>
              <a:t>Berkeley Packet Filters (BPF)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BPF is a machine language providing raw access to data link layers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BPF has a simple, human query language to filter on network primitives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/>
              <a:t>Extremely</a:t>
            </a:r>
            <a:r>
              <a:rPr lang="en-US"/>
              <a:t> efficient when run in kernel space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Extensions vary by operating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600"/>
              <a:t>BPF Examples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FEFEF"/>
                </a:solidFill>
              </a:rPr>
              <a:t>host</a:t>
            </a:r>
            <a:r>
              <a:rPr lang="en-US" sz="3000">
                <a:solidFill>
                  <a:srgbClr val="37474F"/>
                </a:solidFill>
              </a:rPr>
              <a:t> </a:t>
            </a:r>
            <a:r>
              <a:rPr lang="en-US" sz="3000">
                <a:solidFill>
                  <a:srgbClr val="C53929"/>
                </a:solidFill>
              </a:rPr>
              <a:t>8.8.8.8</a:t>
            </a:r>
            <a:endParaRPr>
              <a:solidFill>
                <a:srgbClr val="C5392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net </a:t>
            </a:r>
            <a:r>
              <a:rPr lang="en-US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10.0.100.0</a:t>
            </a:r>
            <a:r>
              <a:rPr lang="en-US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/24</a:t>
            </a:r>
            <a:endParaRPr sz="3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primitives (a taste)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(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dst</a:t>
            </a:r>
            <a:r>
              <a:rPr lang="en-US"/>
              <a:t>|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src</a:t>
            </a:r>
            <a:r>
              <a:rPr lang="en-US"/>
              <a:t>)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host</a:t>
            </a:r>
            <a:r>
              <a:rPr lang="en-US"/>
              <a:t> IP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ether</a:t>
            </a:r>
            <a:r>
              <a:rPr lang="en-US"/>
              <a:t> (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src</a:t>
            </a:r>
            <a:r>
              <a:rPr lang="en-US"/>
              <a:t>|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dst</a:t>
            </a:r>
            <a:r>
              <a:rPr lang="en-US"/>
              <a:t>|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host</a:t>
            </a:r>
            <a:r>
              <a:rPr lang="en-US"/>
              <a:t>) ETHER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(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dst</a:t>
            </a:r>
            <a:r>
              <a:rPr lang="en-US"/>
              <a:t>|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src</a:t>
            </a:r>
            <a:r>
              <a:rPr lang="en-US"/>
              <a:t>)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net</a:t>
            </a:r>
            <a:r>
              <a:rPr lang="en-US"/>
              <a:t> NET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net</a:t>
            </a:r>
            <a:r>
              <a:rPr lang="en-US"/>
              <a:t> NET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netmask</a:t>
            </a:r>
            <a:r>
              <a:rPr lang="en-US"/>
              <a:t> MASK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net</a:t>
            </a:r>
            <a:r>
              <a:rPr lang="en-US"/>
              <a:t> NET/CIDR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primitives (cont.)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proto</a:t>
            </a:r>
            <a:r>
              <a:rPr lang="en-US"/>
              <a:t> PROTONUM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tcp</a:t>
            </a:r>
            <a:r>
              <a:rPr lang="en-US"/>
              <a:t>,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udp</a:t>
            </a:r>
            <a:r>
              <a:rPr lang="en-US"/>
              <a:t>,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icmp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negation: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!</a:t>
            </a:r>
            <a:r>
              <a:rPr lang="en-US"/>
              <a:t> or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not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concatenation: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&amp;&amp;</a:t>
            </a:r>
            <a:r>
              <a:rPr lang="en-US"/>
              <a:t> or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and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alternation: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||</a:t>
            </a:r>
            <a:r>
              <a:rPr lang="en-US"/>
              <a:t> or 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or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r>
              <a:rPr lang="en-US">
                <a:latin typeface="Source Code Pro Light"/>
                <a:ea typeface="Source Code Pro Light"/>
                <a:cs typeface="Source Code Pro Light"/>
                <a:sym typeface="Source Code Pro Light"/>
              </a:rPr>
              <a:t> proto 17 &amp;&amp; !port 53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16" y="1109950"/>
            <a:ext cx="6036383" cy="34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A SECRET TO EVERYBODY.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Exercise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Key: “bees”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2909212" y="2881522"/>
            <a:ext cx="3325575" cy="1648925"/>
            <a:chOff x="3675050" y="2729197"/>
            <a:chExt cx="3325575" cy="1648925"/>
          </a:xfrm>
        </p:grpSpPr>
        <p:pic>
          <p:nvPicPr>
            <p:cNvPr descr="Image" id="89" name="Google Shape;8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6229" y="2729197"/>
              <a:ext cx="534116" cy="534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90" name="Google Shape;9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5050" y="3335222"/>
              <a:ext cx="536475" cy="44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91" name="Google Shape;9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5050" y="3841655"/>
              <a:ext cx="536475" cy="5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7"/>
            <p:cNvSpPr txBox="1"/>
            <p:nvPr/>
          </p:nvSpPr>
          <p:spPr>
            <a:xfrm>
              <a:off x="4211525" y="2786100"/>
              <a:ext cx="27891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linkedin.com/company/perched/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4211525" y="3348025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github.com/Perched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211525" y="3899750"/>
              <a:ext cx="1905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inquiries@perched.io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450" y="152337"/>
            <a:ext cx="1611099" cy="252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