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 Light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Johnathon Hal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font" Target="fonts/SourceCodeProLight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font" Target="fonts/SourceCodeProLight-regular.fntdata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font" Target="fonts/SourceCodeProLight-italic.fntdata"/><Relationship Id="rId18" Type="http://schemas.openxmlformats.org/officeDocument/2006/relationships/font" Target="fonts/SourceCodeProLight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13T18:20:34.778">
    <p:pos x="6000" y="0"/>
    <p:text>I think this slide needs updated for the correct location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dd3e6e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dd3e6e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d3e6ef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d3e6ef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E"/>
                </a:solidFill>
              </a:rPr>
              <a:t>Note: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What user appears to be having trouble logging in?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guy.smiley</a:t>
            </a:r>
            <a:r>
              <a:rPr lang="en-US" sz="1200">
                <a:solidFill>
                  <a:srgbClr val="24292E"/>
                </a:solidFill>
              </a:rPr>
              <a:t> tcp.stream eq 4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What is this users actual password?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password1234</a:t>
            </a:r>
            <a:r>
              <a:rPr lang="en-US" sz="1200">
                <a:solidFill>
                  <a:srgbClr val="24292E"/>
                </a:solidFill>
              </a:rPr>
              <a:t> tcp.stream eq 8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How many messages did this user receive?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200">
                <a:solidFill>
                  <a:srgbClr val="24292E"/>
                </a:solidFill>
              </a:rPr>
              <a:t> tcp.stream eq 8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Who were these emails from?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root@104</a:t>
            </a:r>
            <a:r>
              <a:rPr lang="en-US" sz="1200">
                <a:solidFill>
                  <a:srgbClr val="24292E"/>
                </a:solidFill>
              </a:rPr>
              <a:t> and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support@hugemultinational.com</a:t>
            </a:r>
            <a:r>
              <a:rPr lang="en-US" sz="1200">
                <a:solidFill>
                  <a:srgbClr val="24292E"/>
                </a:solidFill>
              </a:rPr>
              <a:t> tcp.stream eq 8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Where there attachments?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sz="1200">
                <a:solidFill>
                  <a:srgbClr val="24292E"/>
                </a:solidFill>
              </a:rPr>
              <a:t> tcp.stream eq 8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3c80913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d3c809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dd3e6ef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dd3e6ef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It's expensive to productivity to constantly switch apps to do your job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>
                <a:solidFill>
                  <a:srgbClr val="24292E"/>
                </a:solidFill>
              </a:rPr>
              <a:t>It's time consuming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d3e6ef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d3e6ef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E"/>
                </a:solidFill>
              </a:rPr>
              <a:t>Note: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US" sz="1200" strike="sngStrike">
                <a:solidFill>
                  <a:srgbClr val="24292E"/>
                </a:solidFill>
              </a:rPr>
              <a:t>Five</a:t>
            </a:r>
            <a:r>
              <a:rPr lang="en-US" sz="1200">
                <a:solidFill>
                  <a:srgbClr val="24292E"/>
                </a:solidFill>
              </a:rPr>
              <a:t> Three problems</a:t>
            </a:r>
            <a:r>
              <a:rPr lang="en-US" sz="1200">
                <a:solidFill>
                  <a:srgbClr val="24292E"/>
                </a:solidFill>
              </a:rPr>
              <a:t>: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romanLcPeriod"/>
            </a:pPr>
            <a:r>
              <a:rPr lang="en-US" sz="1200">
                <a:solidFill>
                  <a:srgbClr val="24292E"/>
                </a:solidFill>
              </a:rPr>
              <a:t>We can't grip it by the husk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romanLcPeriod"/>
            </a:pPr>
            <a:r>
              <a:rPr lang="en-US" sz="1200">
                <a:solidFill>
                  <a:srgbClr val="24292E"/>
                </a:solidFill>
              </a:rPr>
              <a:t>It uses HTTP POST, not a GET (can't just build a link)</a:t>
            </a:r>
            <a:endParaRPr sz="1200">
              <a:solidFill>
                <a:srgbClr val="24292E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romanLcPeriod"/>
            </a:pPr>
            <a:r>
              <a:rPr lang="en-US" sz="1200">
                <a:solidFill>
                  <a:srgbClr val="24292E"/>
                </a:solidFill>
              </a:rPr>
              <a:t>It's not a </a:t>
            </a:r>
            <a:r>
              <a:rPr i="1" lang="en-US" sz="1200">
                <a:solidFill>
                  <a:srgbClr val="24292E"/>
                </a:solidFill>
              </a:rPr>
              <a:t>normal</a:t>
            </a:r>
            <a:r>
              <a:rPr lang="en-US" sz="1200">
                <a:solidFill>
                  <a:srgbClr val="24292E"/>
                </a:solidFill>
              </a:rPr>
              <a:t> HTTP POST with form variables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d3e6ef3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d3e6ef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d3e6ef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d3e6ef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lets us use a normal GET request to pull back PCAP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d3e6ef3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d3e6ef3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GET request is the same as running the show stenoread command. All the terms are essentially ANDed together.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d3e6ef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d3e6ef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API is used for form-encoded POST requests. This is used by standard HTML forms, or could also be used by curl. Alternatively, you can use the same format, but as JSON key-values. This is helpful for doing things like jQuery API access. The Docket graphical front-end uses this JSON API.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d3e6ef3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d3e6ef3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d3e6ef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d3e6ef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4292E"/>
                </a:solidFill>
              </a:rPr>
              <a:t>Note: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What domain was used in the SSL traffic?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blog.disintertingdomain.com</a:t>
            </a:r>
            <a:r>
              <a:rPr lang="en-US" sz="1200">
                <a:solidFill>
                  <a:srgbClr val="24292E"/>
                </a:solidFill>
              </a:rPr>
              <a:t> filter: tcp.stream eq 1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How many different domains were in the HTTP get requests?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200">
                <a:solidFill>
                  <a:srgbClr val="24292E"/>
                </a:solidFill>
              </a:rPr>
              <a:t> Filter: http.host &amp;&amp; !(http.host == "domain")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How many files are on the FTP server?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200">
                <a:solidFill>
                  <a:srgbClr val="24292E"/>
                </a:solidFill>
              </a:rPr>
              <a:t> tcp.stream eq 15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Who's FTP server is this? Hint: Internal Network is 172.16.100.0/24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the adversary</a:t>
            </a:r>
            <a:r>
              <a:rPr lang="en-US" sz="1200">
                <a:solidFill>
                  <a:srgbClr val="24292E"/>
                </a:solidFill>
              </a:rPr>
              <a:t> 104.207.159.249 is the server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What file is being uploaded to the FTP server?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Too_many_secrets.docx</a:t>
            </a:r>
            <a:r>
              <a:rPr lang="en-US" sz="1200">
                <a:solidFill>
                  <a:srgbClr val="24292E"/>
                </a:solidFill>
              </a:rPr>
              <a:t> filter: tcp.stream eq 16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AutoNum type="arabicPeriod"/>
            </a:pPr>
            <a:r>
              <a:rPr lang="en-US" sz="1200">
                <a:solidFill>
                  <a:srgbClr val="24292E"/>
                </a:solidFill>
              </a:rPr>
              <a:t>How many attempts does it take to upload the file? </a:t>
            </a: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00">
                <a:solidFill>
                  <a:srgbClr val="24292E"/>
                </a:solidFill>
              </a:rPr>
              <a:t> 2 failed tcp.streams 12,13 and then 16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292C3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983773"/>
            <a:ext cx="68580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800"/>
              <a:buFont typeface="Roboto"/>
              <a:buNone/>
              <a:defRPr i="0" sz="4800" u="none" cap="none" strike="noStrike">
                <a:solidFill>
                  <a:srgbClr val="F7C3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18774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i="0" sz="3000" u="none" cap="none" strike="noStrike"/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  <a:defRPr i="0" sz="3000" u="none" cap="none" strike="noStrike"/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  <a:defRPr i="0" u="none" cap="none" strike="noStrike"/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48667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Light"/>
              <a:buNone/>
              <a:defRPr i="0" sz="3600" u="none" cap="none" strike="noStrike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i="0" sz="2100" u="none" cap="none" strike="noStrike"/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i="0" sz="1800" u="none" cap="none" strike="noStrike"/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i="0" sz="1500" u="none" cap="none" strike="noStrike"/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i="0" sz="14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Font typeface="Open Sans"/>
              <a:buNone/>
              <a:defRPr b="0" i="0" sz="3000" u="none" cap="none" strike="noStrike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i="0" sz="2400" u="none" cap="none" strike="noStrike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  <a:defRPr b="0" i="0" sz="2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b="0" i="0" sz="1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 b="0" i="0" sz="24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FEFE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None/>
              <a:defRPr b="0" i="0" sz="12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None/>
              <a:defRPr b="0" i="0" sz="11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None/>
              <a:defRPr b="0" i="0" sz="9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Arial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i="0" sz="4500" u="none" cap="none" strike="noStrik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58324"/>
            <a:ext cx="78867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C359"/>
              </a:buClr>
              <a:buSzPts val="4000"/>
              <a:buFont typeface="Roboto Light"/>
              <a:buNone/>
              <a:defRPr i="0" sz="4000" u="none" cap="none" strike="noStrike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04129"/>
            <a:ext cx="7886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"/>
              <a:buChar char="•"/>
              <a:defRPr i="0" sz="2400" u="none" cap="none" strike="noStrike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 Light"/>
              <a:buChar char="•"/>
              <a:defRPr i="0" sz="1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794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794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794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794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FEFEF"/>
              </a:buClr>
              <a:buSzPts val="800"/>
              <a:buFont typeface="Roboto Light"/>
              <a:buChar char="•"/>
              <a:defRPr i="0" sz="800" u="none" cap="none" strike="noStrike">
                <a:solidFill>
                  <a:srgbClr val="EFEFE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71500" y="4608950"/>
            <a:ext cx="336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rPr lang="en-US" sz="18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Packet Analysis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i="0" lang="en-US" sz="24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|</a:t>
            </a:r>
            <a:r>
              <a:rPr i="0" lang="en-US" sz="1800" u="none" cap="none" strike="noStrike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>
                <a:solidFill>
                  <a:srgbClr val="F7C359"/>
                </a:solidFill>
                <a:latin typeface="Roboto Light"/>
                <a:ea typeface="Roboto Light"/>
                <a:cs typeface="Roboto Light"/>
                <a:sym typeface="Roboto Light"/>
              </a:rPr>
              <a:t>Docket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7C3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3089250" y="4750550"/>
            <a:ext cx="2965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material is copyright protected. All rights reserved 2019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60399" y="4253440"/>
            <a:ext cx="1446466" cy="747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0"/>
          <p:cNvGrpSpPr/>
          <p:nvPr/>
        </p:nvGrpSpPr>
        <p:grpSpPr>
          <a:xfrm>
            <a:off x="2085975" y="1505098"/>
            <a:ext cx="4972050" cy="1495425"/>
            <a:chOff x="2085975" y="1428898"/>
            <a:chExt cx="4972050" cy="1495425"/>
          </a:xfrm>
        </p:grpSpPr>
        <p:pic>
          <p:nvPicPr>
            <p:cNvPr id="47" name="Google Shape;4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85975" y="1428898"/>
              <a:ext cx="4972050" cy="149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01325" y="1428898"/>
              <a:ext cx="3238500" cy="1495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Docket Exercise 2	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02875" y="967800"/>
            <a:ext cx="86916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Pull back the packets from port 110 on AUG 1st 2018 and answer the following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2191624"/>
            <a:ext cx="7886700" cy="170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What user appears to be having trouble logging in?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What is this users actual password?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How many Messages did this user receive?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Who were these emails from?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Where there any attachments?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2909212" y="2881522"/>
            <a:ext cx="3325575" cy="1648925"/>
            <a:chOff x="3675050" y="2729197"/>
            <a:chExt cx="3325575" cy="1648925"/>
          </a:xfrm>
        </p:grpSpPr>
        <p:pic>
          <p:nvPicPr>
            <p:cNvPr descr="Image" id="114" name="Google Shape;11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6229" y="2729197"/>
              <a:ext cx="534116" cy="534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5" name="Google Shape;11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5050" y="3335222"/>
              <a:ext cx="536475" cy="44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16" name="Google Shape;11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75050" y="3841655"/>
              <a:ext cx="536475" cy="536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 txBox="1"/>
            <p:nvPr/>
          </p:nvSpPr>
          <p:spPr>
            <a:xfrm>
              <a:off x="4211525" y="2786100"/>
              <a:ext cx="27891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linkedin.com/company/perched/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4211525" y="3348025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github.com/Perched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4211525" y="3899750"/>
              <a:ext cx="19050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inquiries@perched.io</a:t>
              </a:r>
              <a:endPara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6450" y="152337"/>
            <a:ext cx="1611099" cy="2525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RockNSM aims to reduce analyst overhead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Pulling PCAP sucks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Hopping from sensor to sensor is the worst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Docket Idea</a:t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Build query link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for Stenographer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automatically</a:t>
            </a:r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75" y="127000"/>
            <a:ext cx="5018224" cy="40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Docket Idea #2, Proxy translation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628650" y="1100054"/>
            <a:ext cx="78867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Translate GET requests into a Stenographer POST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Translate normal POSTs into Stenographer POST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While we’re at it, let’s hit multiple sensors!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API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28650" y="1108924"/>
            <a:ext cx="7886700" cy="31872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/host/1.2.3.4/ -&gt; 'host 1.2.3.4'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/host/1.2.3.4/host/4.5.6.7/ -&gt; 'host 1.2.3.4 and host 4.5.6.7'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/net/1.2.3.0/24/ -&gt; 'net 1.2.3.0/24'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/port/80/ -&gt; 'port 80'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/proto/6/ -&gt; 'ip proto 6'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/tcp/ -&gt; 'tcp'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/tcp/port/80/ -&gt; 'tcp and port 80'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/before/2017-04-30/ -&gt; 'before 2017-04-30T00:00:00Z'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/before/2017-04-30T13:26:43Z/ -&gt; 'before 2017-04-30T13:26:43Z'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/before/45m/ -&gt; 'before 45m ago'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/after/3h/ -&gt; 'after 180m ago'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/after/3h30m/ -&gt; 'after 210m ago'</a:t>
            </a:r>
            <a:b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/after/3.5h/ -&gt; 'after 210m ago'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Get Nuts	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28650" y="1108928"/>
            <a:ext cx="78867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What is the equivalent stenographer query?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8150" y="2181488"/>
            <a:ext cx="8507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curl </a:t>
            </a:r>
            <a:r>
              <a:rPr lang="en-US" sz="2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http:</a:t>
            </a:r>
            <a:r>
              <a:rPr lang="en-US" sz="21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//docket/api/uri/host/1.2.3.4/udp/port/53/</a:t>
            </a:r>
            <a:endParaRPr sz="21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013400" y="3040150"/>
            <a:ext cx="71172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stenoread</a:t>
            </a:r>
            <a:r>
              <a:rPr lang="en-US" sz="2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1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'host 1.2.3.4 udp port 53'</a:t>
            </a:r>
            <a:endParaRPr sz="21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API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628650" y="994225"/>
            <a:ext cx="7886700" cy="34653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host=1.2.3.4 -&gt; 'host 1.2.3.4'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host=1.2.3.4, host=4.5.6.7 -&gt; 'host 1.2.3.4 and host 4.5.6.7'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net=1.2.3.0/24 -&gt; 'net 1.2.3.0/24'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port=80 -&gt; 'port 80'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proto=6 -&gt; 'ip proto 6'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proto-name=tcp -&gt; 'tcp'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proto-name=tcp, port=80 -&gt; 'tcp and port 80'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before=2017-04-30T00:00:00Z -&gt; 'before 2017-04-30T00:00:00Z'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after=2017-04-30T13:26:43Z -&gt; 'after 2017-04-30T13:26:43Z'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before-ago=45m -&gt; 'before 45m ago'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after-ago=3h -&gt; 'after 180m ago'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after-ago=3h30 -&gt; 'after 210m ago'</a:t>
            </a:r>
            <a:b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after-ago=3.5h -&gt; 'after 210m ago'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8650" y="31042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worry we made a front end!!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9300" y="1108925"/>
            <a:ext cx="6469500" cy="3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Browse to</a:t>
            </a:r>
            <a:r>
              <a:rPr lang="en-US"/>
              <a:t> </a:t>
            </a:r>
            <a:r>
              <a:rPr lang="en-US" sz="1800">
                <a:latin typeface="Source Code Pro Light"/>
                <a:ea typeface="Source Code Pro Light"/>
                <a:cs typeface="Source Code Pro Light"/>
                <a:sym typeface="Source Code Pro Light"/>
              </a:rPr>
              <a:t>https://classroom.perched.io/app/docket</a:t>
            </a:r>
            <a:endParaRPr sz="18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625" y="1222827"/>
            <a:ext cx="2820951" cy="3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28650" y="317474"/>
            <a:ext cx="78867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Docket Exercise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60550" y="911350"/>
            <a:ext cx="85506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Pull back the packets from the 104.207.159.249 on AUG 1st 2018 and answer the following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23450" y="1939750"/>
            <a:ext cx="8091900" cy="263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What domain was used in the SSL traffic?</a:t>
            </a:r>
            <a:endParaRPr sz="18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How many different domains were in the HTTP get requests</a:t>
            </a:r>
            <a:endParaRPr sz="18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How many files are on the FTP server</a:t>
            </a:r>
            <a:endParaRPr sz="18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Is the FTP server internal or external?</a:t>
            </a:r>
            <a:endParaRPr sz="18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What file is being upload to the FTP server?</a:t>
            </a:r>
            <a:endParaRPr sz="18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1800"/>
              <a:t>How many attempts does it take to upload the file?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ched-template-2.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