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Roboto Light"/>
      <p:regular r:id="rId19"/>
      <p:bold r:id="rId20"/>
      <p:italic r:id="rId21"/>
      <p:boldItalic r:id="rId22"/>
    </p:embeddedFont>
    <p:embeddedFont>
      <p:font typeface="Source Sans Pr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Brandon DeVaul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Light-bold.fntdata"/><Relationship Id="rId22" Type="http://schemas.openxmlformats.org/officeDocument/2006/relationships/font" Target="fonts/RobotoLight-boldItalic.fntdata"/><Relationship Id="rId21" Type="http://schemas.openxmlformats.org/officeDocument/2006/relationships/font" Target="fonts/RobotoLight-italic.fntdata"/><Relationship Id="rId24" Type="http://schemas.openxmlformats.org/officeDocument/2006/relationships/font" Target="fonts/SourceSansPro-bold.fntdata"/><Relationship Id="rId23" Type="http://schemas.openxmlformats.org/officeDocument/2006/relationships/font" Target="fonts/SourceSansPr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boldItalic.fntdata"/><Relationship Id="rId25" Type="http://schemas.openxmlformats.org/officeDocument/2006/relationships/font" Target="fonts/SourceSansPr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RobotoLight-regular.fntdata"/><Relationship Id="rId18" Type="http://schemas.openxmlformats.org/officeDocument/2006/relationships/font" Target="fonts/Roboto-boldItalic.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7-15T15:05:18.881">
    <p:pos x="1600" y="633"/>
    <p:text>Update Bro to Zeek (minor)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1pPr>
            <a:lvl2pPr indent="-317500" lvl="1" marL="9144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2pPr>
            <a:lvl3pPr indent="-317500" lvl="2" marL="13716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3pPr>
            <a:lvl4pPr indent="-317500" lvl="3" marL="18288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4pPr>
            <a:lvl5pPr indent="-317500" lvl="4" marL="22860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5pPr>
            <a:lvl6pPr indent="-317500" lvl="5" marL="27432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6pPr>
            <a:lvl7pPr indent="-317500" lvl="6" marL="32004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7pPr>
            <a:lvl8pPr indent="-317500" lvl="7" marL="36576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8pPr>
            <a:lvl9pPr indent="-317500" lvl="8" marL="41148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 name="Google Shape;4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Arial"/>
              <a:buNone/>
            </a:pPr>
            <a:r>
              <a:rPr lang="en-US"/>
              <a:t>PCAP or “Packet Capture” is a programming interface and file format for capturing, storing, and analyzing raw network data. It is the foundation of all network analysis tools we use.</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e690cf64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e690cf64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Discuss. Similar phrases are “PCAP or it didn’t happen.” Is that to say the converse is also true? “If there is PCAP, it must have happened.”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e690cf64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e690cf64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BLUF</a:t>
            </a:r>
            <a:r>
              <a:rPr lang="en-US"/>
              <a:t>: Know where your PCAP came from and keep an eye on the performance of the collection.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PCAP is just a data format. What goes in the data depends on how that data was recorded or fabricated. You can use tools like Scapy and tcprewrite to modify packet data to make it look like something else happened. If you’re passing around PCAP and need definitive ground truth, you should keep a chain of custody and use cryptographic hashes and signatures to ensure no tampering was performed.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Lastly, even if your sensor is 100% trustworthy, performance problems could lead to gaps or errors in the packet capture.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e690cf64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e690cf64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SPAN ports - originally designed for troubleshooting</a:t>
            </a:r>
            <a:endParaRPr/>
          </a:p>
          <a:p>
            <a:pPr indent="-317500" lvl="0" marL="457200" rtl="0" algn="l">
              <a:spcBef>
                <a:spcPts val="0"/>
              </a:spcBef>
              <a:spcAft>
                <a:spcPts val="0"/>
              </a:spcAft>
              <a:buSzPts val="1400"/>
              <a:buChar char="-"/>
            </a:pPr>
            <a:r>
              <a:rPr lang="en-US"/>
              <a:t>lowest priority process on a Cisco switch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e690cf644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e690cf644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Full packet capture is 100% of the data. Huge pro. But networks operate at gigabit, 10 gig, 40 gig, 100 gig. It’s sooo much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Bro is an order of magnitude less data. It decodes protocols and records metadata about network events.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Netflow is still less than that since it’s just metadata about connection-level events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Alerts, like from a traditional IDS, should ideally be less than 1% of your total data. 1% of a Gigabit would still be about 10 Megabits, so 1 in every 1 Megabits would be an alert. It’s gonna be hard to keep up, so keep it even less.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e690cf64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e690cf64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netsniff-ns</a:t>
            </a:r>
            <a:endParaRPr/>
          </a:p>
          <a:p>
            <a:pPr indent="-317500" lvl="0" marL="457200" rtl="0" algn="l">
              <a:spcBef>
                <a:spcPts val="0"/>
              </a:spcBef>
              <a:spcAft>
                <a:spcPts val="0"/>
              </a:spcAft>
              <a:buSzPts val="1400"/>
              <a:buChar char="-"/>
            </a:pPr>
            <a:r>
              <a:rPr lang="en-US"/>
              <a:t>Used on older Security Onion distros</a:t>
            </a:r>
            <a:endParaRPr/>
          </a:p>
          <a:p>
            <a:pPr indent="-317500" lvl="0" marL="457200" rtl="0" algn="l">
              <a:spcBef>
                <a:spcPts val="0"/>
              </a:spcBef>
              <a:spcAft>
                <a:spcPts val="0"/>
              </a:spcAft>
              <a:buSzPts val="1400"/>
              <a:buChar char="-"/>
            </a:pPr>
            <a:r>
              <a:rPr lang="en-US"/>
              <a:t>dump to disk as fast as possible (intent)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Moloch</a:t>
            </a:r>
            <a:endParaRPr/>
          </a:p>
          <a:p>
            <a:pPr indent="-317500" lvl="0" marL="457200" rtl="0" algn="l">
              <a:spcBef>
                <a:spcPts val="0"/>
              </a:spcBef>
              <a:spcAft>
                <a:spcPts val="0"/>
              </a:spcAft>
              <a:buSzPts val="1400"/>
              <a:buChar char="-"/>
            </a:pPr>
            <a:r>
              <a:rPr lang="en-US"/>
              <a:t>Uses libnds to index pcaps</a:t>
            </a:r>
            <a:endParaRPr/>
          </a:p>
          <a:p>
            <a:pPr indent="-317500" lvl="0" marL="457200" rtl="0" algn="l">
              <a:spcBef>
                <a:spcPts val="0"/>
              </a:spcBef>
              <a:spcAft>
                <a:spcPts val="0"/>
              </a:spcAft>
              <a:buSzPts val="1400"/>
              <a:buChar char="-"/>
            </a:pPr>
            <a:r>
              <a:rPr lang="en-US"/>
              <a:t>Can be a beast with resource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Stenographer</a:t>
            </a:r>
            <a:endParaRPr/>
          </a:p>
          <a:p>
            <a:pPr indent="-317500" lvl="0" marL="457200" rtl="0" algn="l">
              <a:spcBef>
                <a:spcPts val="0"/>
              </a:spcBef>
              <a:spcAft>
                <a:spcPts val="0"/>
              </a:spcAft>
              <a:buSzPts val="1400"/>
              <a:buChar char="-"/>
            </a:pPr>
            <a:r>
              <a:rPr lang="en-US"/>
              <a:t>builds off the </a:t>
            </a:r>
            <a:r>
              <a:rPr lang="en-US"/>
              <a:t>principles</a:t>
            </a:r>
            <a:r>
              <a:rPr lang="en-US"/>
              <a:t> of netsniff-ng</a:t>
            </a:r>
            <a:endParaRPr/>
          </a:p>
          <a:p>
            <a:pPr indent="-317500" lvl="0" marL="457200" rtl="0" algn="l">
              <a:spcBef>
                <a:spcPts val="0"/>
              </a:spcBef>
              <a:spcAft>
                <a:spcPts val="0"/>
              </a:spcAft>
              <a:buSzPts val="1400"/>
              <a:buChar char="-"/>
            </a:pPr>
            <a:r>
              <a:rPr lang="en-US"/>
              <a:t>auto cleanup on disk space</a:t>
            </a:r>
            <a:endParaRPr/>
          </a:p>
          <a:p>
            <a:pPr indent="-317500" lvl="0" marL="457200" rtl="0" algn="l">
              <a:spcBef>
                <a:spcPts val="0"/>
              </a:spcBef>
              <a:spcAft>
                <a:spcPts val="0"/>
              </a:spcAft>
              <a:buSzPts val="1400"/>
              <a:buChar char="-"/>
            </a:pPr>
            <a:r>
              <a:rPr lang="en-US"/>
              <a:t>index the pcaps (IPs, timestamp, ports) - less than Moloch, so needs to be used with other tools for indexing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e690cf644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e690cf64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Formula generated using “Math Equations UI” Google Slides extension using the following formula: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Storage  = 2 \times {{B_{Average} \times 86400} \over 8}</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e690cf644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e690cf644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Written to help design the next generation of the TCP/IP stack - debugging usecase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Vern Paxson</a:t>
            </a:r>
            <a:endParaRPr/>
          </a:p>
          <a:p>
            <a:pPr indent="-317500" lvl="0" marL="457200" rtl="0" algn="l">
              <a:spcBef>
                <a:spcPts val="0"/>
              </a:spcBef>
              <a:spcAft>
                <a:spcPts val="0"/>
              </a:spcAft>
              <a:buSzPts val="1400"/>
              <a:buChar char="-"/>
            </a:pPr>
            <a:r>
              <a:rPr lang="en-US"/>
              <a:t>Author of many things including Zeek/Bro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068290346_6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3068290346_6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292C34"/>
        </a:solid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983773"/>
            <a:ext cx="6858000" cy="893700"/>
          </a:xfrm>
          <a:prstGeom prst="rect">
            <a:avLst/>
          </a:prstGeom>
          <a:noFill/>
          <a:ln>
            <a:noFill/>
          </a:ln>
        </p:spPr>
        <p:txBody>
          <a:bodyPr anchorCtr="0" anchor="b" bIns="91425" lIns="91425" spcFirstLastPara="1" rIns="91425" wrap="square" tIns="91425">
            <a:noAutofit/>
          </a:bodyPr>
          <a:lstStyle>
            <a:lvl1pPr lvl="0" marR="0" rtl="0" algn="ctr">
              <a:lnSpc>
                <a:spcPct val="90000"/>
              </a:lnSpc>
              <a:spcBef>
                <a:spcPts val="0"/>
              </a:spcBef>
              <a:spcAft>
                <a:spcPts val="0"/>
              </a:spcAft>
              <a:buClr>
                <a:srgbClr val="F7C359"/>
              </a:buClr>
              <a:buSzPts val="4800"/>
              <a:buFont typeface="Roboto"/>
              <a:buNone/>
              <a:defRPr i="0" sz="4800" u="none" cap="none" strike="noStrike">
                <a:solidFill>
                  <a:srgbClr val="F7C359"/>
                </a:solidFill>
                <a:latin typeface="Roboto"/>
                <a:ea typeface="Roboto"/>
                <a:cs typeface="Roboto"/>
                <a:sym typeface="Roboto"/>
              </a:defRPr>
            </a:lvl1pPr>
            <a:lvl2pPr lvl="1" rtl="0">
              <a:spcBef>
                <a:spcPts val="0"/>
              </a:spcBef>
              <a:spcAft>
                <a:spcPts val="0"/>
              </a:spcAft>
              <a:buSzPts val="1000"/>
              <a:buFont typeface="Arial"/>
              <a:buNone/>
              <a:defRPr sz="1400"/>
            </a:lvl2pPr>
            <a:lvl3pPr lvl="2" rtl="0">
              <a:spcBef>
                <a:spcPts val="0"/>
              </a:spcBef>
              <a:spcAft>
                <a:spcPts val="0"/>
              </a:spcAft>
              <a:buSzPts val="1000"/>
              <a:buFont typeface="Arial"/>
              <a:buNone/>
              <a:defRPr sz="1400"/>
            </a:lvl3pPr>
            <a:lvl4pPr lvl="3" rtl="0">
              <a:spcBef>
                <a:spcPts val="0"/>
              </a:spcBef>
              <a:spcAft>
                <a:spcPts val="0"/>
              </a:spcAft>
              <a:buSzPts val="1000"/>
              <a:buFont typeface="Arial"/>
              <a:buNone/>
              <a:defRPr sz="1400"/>
            </a:lvl4pPr>
            <a:lvl5pPr lvl="4" rtl="0">
              <a:spcBef>
                <a:spcPts val="0"/>
              </a:spcBef>
              <a:spcAft>
                <a:spcPts val="0"/>
              </a:spcAft>
              <a:buSzPts val="1000"/>
              <a:buFont typeface="Arial"/>
              <a:buNone/>
              <a:defRPr sz="1400"/>
            </a:lvl5pPr>
            <a:lvl6pPr lvl="5" rtl="0">
              <a:spcBef>
                <a:spcPts val="0"/>
              </a:spcBef>
              <a:spcAft>
                <a:spcPts val="0"/>
              </a:spcAft>
              <a:buSzPts val="1000"/>
              <a:buFont typeface="Arial"/>
              <a:buNone/>
              <a:defRPr sz="1400"/>
            </a:lvl6pPr>
            <a:lvl7pPr lvl="6" rtl="0">
              <a:spcBef>
                <a:spcPts val="0"/>
              </a:spcBef>
              <a:spcAft>
                <a:spcPts val="0"/>
              </a:spcAft>
              <a:buSzPts val="1000"/>
              <a:buFont typeface="Arial"/>
              <a:buNone/>
              <a:defRPr sz="1400"/>
            </a:lvl7pPr>
            <a:lvl8pPr lvl="7" rtl="0">
              <a:spcBef>
                <a:spcPts val="0"/>
              </a:spcBef>
              <a:spcAft>
                <a:spcPts val="0"/>
              </a:spcAft>
              <a:buSzPts val="1000"/>
              <a:buFont typeface="Arial"/>
              <a:buNone/>
              <a:defRPr sz="1400"/>
            </a:lvl8pPr>
            <a:lvl9pPr lvl="8" rtl="0">
              <a:spcBef>
                <a:spcPts val="0"/>
              </a:spcBef>
              <a:spcAft>
                <a:spcPts val="0"/>
              </a:spcAft>
              <a:buSzPts val="1000"/>
              <a:buFont typeface="Arial"/>
              <a:buNone/>
              <a:defRPr sz="1400"/>
            </a:lvl9pPr>
          </a:lstStyle>
          <a:p/>
        </p:txBody>
      </p:sp>
      <p:sp>
        <p:nvSpPr>
          <p:cNvPr id="13" name="Google Shape;13;p2"/>
          <p:cNvSpPr txBox="1"/>
          <p:nvPr>
            <p:ph idx="1" type="subTitle"/>
          </p:nvPr>
        </p:nvSpPr>
        <p:spPr>
          <a:xfrm>
            <a:off x="1143000" y="1877478"/>
            <a:ext cx="6858000" cy="1241700"/>
          </a:xfrm>
          <a:prstGeom prst="rect">
            <a:avLst/>
          </a:prstGeom>
          <a:noFill/>
          <a:ln>
            <a:noFill/>
          </a:ln>
        </p:spPr>
        <p:txBody>
          <a:bodyPr anchorCtr="0" anchor="t" bIns="91425" lIns="91425" spcFirstLastPara="1" rIns="91425" wrap="square" tIns="91425">
            <a:noAutofit/>
          </a:bodyPr>
          <a:lstStyle>
            <a:lvl1pPr lvl="0" marR="0" rtl="0" algn="ctr">
              <a:lnSpc>
                <a:spcPct val="90000"/>
              </a:lnSpc>
              <a:spcBef>
                <a:spcPts val="800"/>
              </a:spcBef>
              <a:spcAft>
                <a:spcPts val="0"/>
              </a:spcAft>
              <a:buSzPts val="3000"/>
              <a:buNone/>
              <a:defRPr i="0" sz="3000" u="none" cap="none" strike="noStrike"/>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Source Sans Pro"/>
                <a:ea typeface="Source Sans Pro"/>
                <a:cs typeface="Source Sans Pro"/>
                <a:sym typeface="Source Sans Pro"/>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Source Sans Pro"/>
                <a:ea typeface="Source Sans Pro"/>
                <a:cs typeface="Source Sans Pro"/>
                <a:sym typeface="Source Sans Pro"/>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Source Sans Pro"/>
                <a:ea typeface="Source Sans Pro"/>
                <a:cs typeface="Source Sans Pro"/>
                <a:sym typeface="Source Sans Pro"/>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Source Sans Pro"/>
                <a:ea typeface="Source Sans Pro"/>
                <a:cs typeface="Source Sans Pro"/>
                <a:sym typeface="Source Sans Pro"/>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6843325" y="47673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628650" y="310424"/>
            <a:ext cx="7886700" cy="7479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SzPts val="3600"/>
              <a:buFont typeface="Roboto Light"/>
              <a:buNone/>
              <a:defRPr i="0" sz="3600" u="none" cap="none" strike="noStrike">
                <a:latin typeface="Roboto Light"/>
                <a:ea typeface="Roboto Light"/>
                <a:cs typeface="Roboto Light"/>
                <a:sym typeface="Roboto Light"/>
              </a:defRPr>
            </a:lvl1pPr>
            <a:lvl2pPr lvl="1" rtl="0">
              <a:spcBef>
                <a:spcPts val="0"/>
              </a:spcBef>
              <a:spcAft>
                <a:spcPts val="0"/>
              </a:spcAft>
              <a:buSzPts val="1000"/>
              <a:buFont typeface="Arial"/>
              <a:buNone/>
              <a:defRPr sz="1400"/>
            </a:lvl2pPr>
            <a:lvl3pPr lvl="2" rtl="0">
              <a:spcBef>
                <a:spcPts val="0"/>
              </a:spcBef>
              <a:spcAft>
                <a:spcPts val="0"/>
              </a:spcAft>
              <a:buSzPts val="1000"/>
              <a:buFont typeface="Arial"/>
              <a:buNone/>
              <a:defRPr sz="1400"/>
            </a:lvl3pPr>
            <a:lvl4pPr lvl="3" rtl="0">
              <a:spcBef>
                <a:spcPts val="0"/>
              </a:spcBef>
              <a:spcAft>
                <a:spcPts val="0"/>
              </a:spcAft>
              <a:buSzPts val="1000"/>
              <a:buFont typeface="Arial"/>
              <a:buNone/>
              <a:defRPr sz="1400"/>
            </a:lvl4pPr>
            <a:lvl5pPr lvl="4" rtl="0">
              <a:spcBef>
                <a:spcPts val="0"/>
              </a:spcBef>
              <a:spcAft>
                <a:spcPts val="0"/>
              </a:spcAft>
              <a:buSzPts val="1000"/>
              <a:buFont typeface="Arial"/>
              <a:buNone/>
              <a:defRPr sz="1400"/>
            </a:lvl5pPr>
            <a:lvl6pPr lvl="5" rtl="0">
              <a:spcBef>
                <a:spcPts val="0"/>
              </a:spcBef>
              <a:spcAft>
                <a:spcPts val="0"/>
              </a:spcAft>
              <a:buSzPts val="1000"/>
              <a:buFont typeface="Arial"/>
              <a:buNone/>
              <a:defRPr sz="1400"/>
            </a:lvl6pPr>
            <a:lvl7pPr lvl="6" rtl="0">
              <a:spcBef>
                <a:spcPts val="0"/>
              </a:spcBef>
              <a:spcAft>
                <a:spcPts val="0"/>
              </a:spcAft>
              <a:buSzPts val="1000"/>
              <a:buFont typeface="Arial"/>
              <a:buNone/>
              <a:defRPr sz="1400"/>
            </a:lvl7pPr>
            <a:lvl8pPr lvl="7" rtl="0">
              <a:spcBef>
                <a:spcPts val="0"/>
              </a:spcBef>
              <a:spcAft>
                <a:spcPts val="0"/>
              </a:spcAft>
              <a:buSzPts val="1000"/>
              <a:buFont typeface="Arial"/>
              <a:buNone/>
              <a:defRPr sz="1400"/>
            </a:lvl8pPr>
            <a:lvl9pPr lvl="8" rtl="0">
              <a:spcBef>
                <a:spcPts val="0"/>
              </a:spcBef>
              <a:spcAft>
                <a:spcPts val="0"/>
              </a:spcAft>
              <a:buSzPts val="1000"/>
              <a:buFont typeface="Arial"/>
              <a:buNone/>
              <a:defRPr sz="1400"/>
            </a:lvl9pPr>
          </a:lstStyle>
          <a:p/>
        </p:txBody>
      </p:sp>
      <p:sp>
        <p:nvSpPr>
          <p:cNvPr id="17" name="Google Shape;17;p3"/>
          <p:cNvSpPr txBox="1"/>
          <p:nvPr>
            <p:ph idx="1" type="body"/>
          </p:nvPr>
        </p:nvSpPr>
        <p:spPr>
          <a:xfrm>
            <a:off x="628650" y="1100054"/>
            <a:ext cx="7886700" cy="26775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90000"/>
              </a:lnSpc>
              <a:spcBef>
                <a:spcPts val="800"/>
              </a:spcBef>
              <a:spcAft>
                <a:spcPts val="0"/>
              </a:spcAft>
              <a:buSzPts val="3000"/>
              <a:buChar char="•"/>
              <a:defRPr i="0" sz="3000" u="none" cap="none" strike="noStrike"/>
            </a:lvl1pPr>
            <a:lvl2pPr indent="-381000" lvl="1" marL="914400" marR="0" rtl="0" algn="l">
              <a:lnSpc>
                <a:spcPct val="90000"/>
              </a:lnSpc>
              <a:spcBef>
                <a:spcPts val="400"/>
              </a:spcBef>
              <a:spcAft>
                <a:spcPts val="0"/>
              </a:spcAft>
              <a:buSzPts val="2400"/>
              <a:buChar char="•"/>
              <a:defRPr i="0" u="none" cap="none" strike="noStrike"/>
            </a:lvl2pPr>
            <a:lvl3pPr indent="-342900" lvl="2" marL="1371600" marR="0" rtl="0" algn="l">
              <a:lnSpc>
                <a:spcPct val="90000"/>
              </a:lnSpc>
              <a:spcBef>
                <a:spcPts val="400"/>
              </a:spcBef>
              <a:spcAft>
                <a:spcPts val="0"/>
              </a:spcAft>
              <a:buSzPts val="1800"/>
              <a:buChar char="•"/>
              <a:defRPr i="0" u="none" cap="none" strike="noStrike"/>
            </a:lvl3pPr>
            <a:lvl4pPr indent="-317500" lvl="3" marL="1828800" marR="0" rtl="0" algn="l">
              <a:lnSpc>
                <a:spcPct val="90000"/>
              </a:lnSpc>
              <a:spcBef>
                <a:spcPts val="400"/>
              </a:spcBef>
              <a:spcAft>
                <a:spcPts val="0"/>
              </a:spcAft>
              <a:buSzPts val="1400"/>
              <a:buChar char="•"/>
              <a:defRPr i="0" sz="1400" u="none" cap="none" strike="noStrike"/>
            </a:lvl4pPr>
            <a:lvl5pPr indent="-317500" lvl="4" marL="2286000" marR="0" rtl="0" algn="l">
              <a:lnSpc>
                <a:spcPct val="90000"/>
              </a:lnSpc>
              <a:spcBef>
                <a:spcPts val="400"/>
              </a:spcBef>
              <a:spcAft>
                <a:spcPts val="0"/>
              </a:spcAft>
              <a:buSzPts val="1400"/>
              <a:buChar char="•"/>
              <a:defRPr i="0" sz="1400" u="none" cap="none" strike="noStrike"/>
            </a:lvl5pPr>
            <a:lvl6pPr indent="-317500" lvl="5" marL="2743200" marR="0" rtl="0" algn="l">
              <a:lnSpc>
                <a:spcPct val="90000"/>
              </a:lnSpc>
              <a:spcBef>
                <a:spcPts val="400"/>
              </a:spcBef>
              <a:spcAft>
                <a:spcPts val="0"/>
              </a:spcAft>
              <a:buSzPts val="1400"/>
              <a:buChar char="•"/>
              <a:defRPr i="0" sz="1400" u="none" cap="none" strike="noStrike"/>
            </a:lvl6pPr>
            <a:lvl7pPr indent="-317500" lvl="6" marL="3200400" marR="0" rtl="0" algn="l">
              <a:lnSpc>
                <a:spcPct val="90000"/>
              </a:lnSpc>
              <a:spcBef>
                <a:spcPts val="400"/>
              </a:spcBef>
              <a:spcAft>
                <a:spcPts val="0"/>
              </a:spcAft>
              <a:buSzPts val="1400"/>
              <a:buChar char="•"/>
              <a:defRPr i="0" sz="1400" u="none" cap="none" strike="noStrike"/>
            </a:lvl7pPr>
            <a:lvl8pPr indent="-317500" lvl="7" marL="3657600" marR="0" rtl="0" algn="l">
              <a:lnSpc>
                <a:spcPct val="90000"/>
              </a:lnSpc>
              <a:spcBef>
                <a:spcPts val="400"/>
              </a:spcBef>
              <a:spcAft>
                <a:spcPts val="0"/>
              </a:spcAft>
              <a:buSzPts val="1400"/>
              <a:buChar char="•"/>
              <a:defRPr i="0" sz="1400" u="none" cap="none" strike="noStrike"/>
            </a:lvl8pPr>
            <a:lvl9pPr indent="-317500" lvl="8" marL="4114800" marR="0" rtl="0" algn="l">
              <a:lnSpc>
                <a:spcPct val="90000"/>
              </a:lnSpc>
              <a:spcBef>
                <a:spcPts val="400"/>
              </a:spcBef>
              <a:spcAft>
                <a:spcPts val="0"/>
              </a:spcAft>
              <a:buSzPts val="1400"/>
              <a:buChar char="•"/>
              <a:defRPr i="0" sz="1400" u="none" cap="none" strike="noStrike"/>
            </a:lvl9pPr>
          </a:lstStyle>
          <a:p/>
        </p:txBody>
      </p:sp>
      <p:sp>
        <p:nvSpPr>
          <p:cNvPr id="18" name="Google Shape;18;p3"/>
          <p:cNvSpPr txBox="1"/>
          <p:nvPr>
            <p:ph idx="12" type="sldNum"/>
          </p:nvPr>
        </p:nvSpPr>
        <p:spPr>
          <a:xfrm>
            <a:off x="6843325" y="47673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9" name="Shape 19"/>
        <p:cNvGrpSpPr/>
        <p:nvPr/>
      </p:nvGrpSpPr>
      <p:grpSpPr>
        <a:xfrm>
          <a:off x="0" y="0"/>
          <a:ext cx="0" cy="0"/>
          <a:chOff x="0" y="0"/>
          <a:chExt cx="0" cy="0"/>
        </a:xfrm>
      </p:grpSpPr>
      <p:sp>
        <p:nvSpPr>
          <p:cNvPr id="20" name="Google Shape;20;p4"/>
          <p:cNvSpPr txBox="1"/>
          <p:nvPr>
            <p:ph type="title"/>
          </p:nvPr>
        </p:nvSpPr>
        <p:spPr>
          <a:xfrm>
            <a:off x="628650" y="486674"/>
            <a:ext cx="7886700" cy="7479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SzPts val="3600"/>
              <a:buFont typeface="Roboto Light"/>
              <a:buNone/>
              <a:defRPr i="0" sz="3600" u="none" cap="none" strike="noStrike">
                <a:latin typeface="Roboto Light"/>
                <a:ea typeface="Roboto Light"/>
                <a:cs typeface="Roboto Light"/>
                <a:sym typeface="Roboto Light"/>
              </a:defRPr>
            </a:lvl1pPr>
            <a:lvl2pPr lvl="1" rtl="0">
              <a:spcBef>
                <a:spcPts val="0"/>
              </a:spcBef>
              <a:spcAft>
                <a:spcPts val="0"/>
              </a:spcAft>
              <a:buSzPts val="1000"/>
              <a:buFont typeface="Arial"/>
              <a:buNone/>
              <a:defRPr sz="1400"/>
            </a:lvl2pPr>
            <a:lvl3pPr lvl="2" rtl="0">
              <a:spcBef>
                <a:spcPts val="0"/>
              </a:spcBef>
              <a:spcAft>
                <a:spcPts val="0"/>
              </a:spcAft>
              <a:buSzPts val="1000"/>
              <a:buFont typeface="Arial"/>
              <a:buNone/>
              <a:defRPr sz="1400"/>
            </a:lvl3pPr>
            <a:lvl4pPr lvl="3" rtl="0">
              <a:spcBef>
                <a:spcPts val="0"/>
              </a:spcBef>
              <a:spcAft>
                <a:spcPts val="0"/>
              </a:spcAft>
              <a:buSzPts val="1000"/>
              <a:buFont typeface="Arial"/>
              <a:buNone/>
              <a:defRPr sz="1400"/>
            </a:lvl4pPr>
            <a:lvl5pPr lvl="4" rtl="0">
              <a:spcBef>
                <a:spcPts val="0"/>
              </a:spcBef>
              <a:spcAft>
                <a:spcPts val="0"/>
              </a:spcAft>
              <a:buSzPts val="1000"/>
              <a:buFont typeface="Arial"/>
              <a:buNone/>
              <a:defRPr sz="1400"/>
            </a:lvl5pPr>
            <a:lvl6pPr lvl="5" rtl="0">
              <a:spcBef>
                <a:spcPts val="0"/>
              </a:spcBef>
              <a:spcAft>
                <a:spcPts val="0"/>
              </a:spcAft>
              <a:buSzPts val="1000"/>
              <a:buFont typeface="Arial"/>
              <a:buNone/>
              <a:defRPr sz="1400"/>
            </a:lvl6pPr>
            <a:lvl7pPr lvl="6" rtl="0">
              <a:spcBef>
                <a:spcPts val="0"/>
              </a:spcBef>
              <a:spcAft>
                <a:spcPts val="0"/>
              </a:spcAft>
              <a:buSzPts val="1000"/>
              <a:buFont typeface="Arial"/>
              <a:buNone/>
              <a:defRPr sz="1400"/>
            </a:lvl7pPr>
            <a:lvl8pPr lvl="7" rtl="0">
              <a:spcBef>
                <a:spcPts val="0"/>
              </a:spcBef>
              <a:spcAft>
                <a:spcPts val="0"/>
              </a:spcAft>
              <a:buSzPts val="1000"/>
              <a:buFont typeface="Arial"/>
              <a:buNone/>
              <a:defRPr sz="1400"/>
            </a:lvl8pPr>
            <a:lvl9pPr lvl="8" rtl="0">
              <a:spcBef>
                <a:spcPts val="0"/>
              </a:spcBef>
              <a:spcAft>
                <a:spcPts val="0"/>
              </a:spcAft>
              <a:buSzPts val="1000"/>
              <a:buFont typeface="Arial"/>
              <a:buNone/>
              <a:defRPr sz="1400"/>
            </a:lvl9pPr>
          </a:lstStyle>
          <a:p/>
        </p:txBody>
      </p:sp>
      <p:sp>
        <p:nvSpPr>
          <p:cNvPr id="21" name="Google Shape;21;p4"/>
          <p:cNvSpPr txBox="1"/>
          <p:nvPr>
            <p:ph idx="1" type="body"/>
          </p:nvPr>
        </p:nvSpPr>
        <p:spPr>
          <a:xfrm>
            <a:off x="628650" y="1369219"/>
            <a:ext cx="3886200" cy="3263400"/>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800"/>
              </a:spcBef>
              <a:spcAft>
                <a:spcPts val="0"/>
              </a:spcAft>
              <a:buSzPts val="2100"/>
              <a:buChar char="•"/>
              <a:defRPr i="0" sz="2100" u="none" cap="none" strike="noStrike"/>
            </a:lvl1pPr>
            <a:lvl2pPr indent="-342900" lvl="1" marL="914400" marR="0" rtl="0" algn="l">
              <a:lnSpc>
                <a:spcPct val="90000"/>
              </a:lnSpc>
              <a:spcBef>
                <a:spcPts val="400"/>
              </a:spcBef>
              <a:spcAft>
                <a:spcPts val="0"/>
              </a:spcAft>
              <a:buSzPts val="1800"/>
              <a:buChar char="•"/>
              <a:defRPr i="0" sz="1800" u="none" cap="none" strike="noStrike"/>
            </a:lvl2pPr>
            <a:lvl3pPr indent="-323850" lvl="2" marL="1371600" marR="0" rtl="0" algn="l">
              <a:lnSpc>
                <a:spcPct val="90000"/>
              </a:lnSpc>
              <a:spcBef>
                <a:spcPts val="400"/>
              </a:spcBef>
              <a:spcAft>
                <a:spcPts val="0"/>
              </a:spcAft>
              <a:buSzPts val="1500"/>
              <a:buChar char="•"/>
              <a:defRPr i="0" sz="1500" u="none" cap="none" strike="noStrike"/>
            </a:lvl3pPr>
            <a:lvl4pPr indent="-317500" lvl="3" marL="1828800" marR="0" rtl="0" algn="l">
              <a:lnSpc>
                <a:spcPct val="90000"/>
              </a:lnSpc>
              <a:spcBef>
                <a:spcPts val="400"/>
              </a:spcBef>
              <a:spcAft>
                <a:spcPts val="0"/>
              </a:spcAft>
              <a:buSzPts val="1400"/>
              <a:buChar char="•"/>
              <a:defRPr i="0" sz="1400" u="none" cap="none" strike="noStrike"/>
            </a:lvl4pPr>
            <a:lvl5pPr indent="-317500" lvl="4" marL="2286000" marR="0" rtl="0" algn="l">
              <a:lnSpc>
                <a:spcPct val="90000"/>
              </a:lnSpc>
              <a:spcBef>
                <a:spcPts val="400"/>
              </a:spcBef>
              <a:spcAft>
                <a:spcPts val="0"/>
              </a:spcAft>
              <a:buSzPts val="1400"/>
              <a:buChar char="•"/>
              <a:defRPr i="0" sz="1400" u="none" cap="none" strike="noStrike"/>
            </a:lvl5pPr>
            <a:lvl6pPr indent="-317500" lvl="5" marL="2743200" marR="0" rtl="0" algn="l">
              <a:lnSpc>
                <a:spcPct val="90000"/>
              </a:lnSpc>
              <a:spcBef>
                <a:spcPts val="400"/>
              </a:spcBef>
              <a:spcAft>
                <a:spcPts val="0"/>
              </a:spcAft>
              <a:buSzPts val="1400"/>
              <a:buChar char="•"/>
              <a:defRPr i="0" sz="1400" u="none" cap="none" strike="noStrike"/>
            </a:lvl6pPr>
            <a:lvl7pPr indent="-317500" lvl="6" marL="3200400" marR="0" rtl="0" algn="l">
              <a:lnSpc>
                <a:spcPct val="90000"/>
              </a:lnSpc>
              <a:spcBef>
                <a:spcPts val="400"/>
              </a:spcBef>
              <a:spcAft>
                <a:spcPts val="0"/>
              </a:spcAft>
              <a:buSzPts val="1400"/>
              <a:buChar char="•"/>
              <a:defRPr i="0" sz="1400" u="none" cap="none" strike="noStrike"/>
            </a:lvl7pPr>
            <a:lvl8pPr indent="-317500" lvl="7" marL="3657600" marR="0" rtl="0" algn="l">
              <a:lnSpc>
                <a:spcPct val="90000"/>
              </a:lnSpc>
              <a:spcBef>
                <a:spcPts val="400"/>
              </a:spcBef>
              <a:spcAft>
                <a:spcPts val="0"/>
              </a:spcAft>
              <a:buSzPts val="1400"/>
              <a:buChar char="•"/>
              <a:defRPr i="0" sz="1400" u="none" cap="none" strike="noStrike"/>
            </a:lvl8pPr>
            <a:lvl9pPr indent="-317500" lvl="8" marL="4114800" marR="0" rtl="0" algn="l">
              <a:lnSpc>
                <a:spcPct val="90000"/>
              </a:lnSpc>
              <a:spcBef>
                <a:spcPts val="400"/>
              </a:spcBef>
              <a:spcAft>
                <a:spcPts val="0"/>
              </a:spcAft>
              <a:buSzPts val="1400"/>
              <a:buChar char="•"/>
              <a:defRPr i="0" sz="1400" u="none" cap="none" strike="noStrike"/>
            </a:lvl9pPr>
          </a:lstStyle>
          <a:p/>
        </p:txBody>
      </p:sp>
      <p:sp>
        <p:nvSpPr>
          <p:cNvPr id="22" name="Google Shape;22;p4"/>
          <p:cNvSpPr txBox="1"/>
          <p:nvPr>
            <p:ph idx="2" type="body"/>
          </p:nvPr>
        </p:nvSpPr>
        <p:spPr>
          <a:xfrm>
            <a:off x="4629150" y="1369219"/>
            <a:ext cx="3886200" cy="3263400"/>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800"/>
              </a:spcBef>
              <a:spcAft>
                <a:spcPts val="0"/>
              </a:spcAft>
              <a:buSzPts val="2100"/>
              <a:buChar char="•"/>
              <a:defRPr i="0" sz="2100" u="none" cap="none" strike="noStrike"/>
            </a:lvl1pPr>
            <a:lvl2pPr indent="-342900" lvl="1" marL="914400" marR="0" rtl="0" algn="l">
              <a:lnSpc>
                <a:spcPct val="90000"/>
              </a:lnSpc>
              <a:spcBef>
                <a:spcPts val="400"/>
              </a:spcBef>
              <a:spcAft>
                <a:spcPts val="0"/>
              </a:spcAft>
              <a:buSzPts val="1800"/>
              <a:buChar char="•"/>
              <a:defRPr i="0" sz="1800" u="none" cap="none" strike="noStrike"/>
            </a:lvl2pPr>
            <a:lvl3pPr indent="-323850" lvl="2" marL="1371600" marR="0" rtl="0" algn="l">
              <a:lnSpc>
                <a:spcPct val="90000"/>
              </a:lnSpc>
              <a:spcBef>
                <a:spcPts val="400"/>
              </a:spcBef>
              <a:spcAft>
                <a:spcPts val="0"/>
              </a:spcAft>
              <a:buSzPts val="1500"/>
              <a:buChar char="•"/>
              <a:defRPr i="0" sz="1500" u="none" cap="none" strike="noStrike"/>
            </a:lvl3pPr>
            <a:lvl4pPr indent="-317500" lvl="3" marL="1828800" marR="0" rtl="0" algn="l">
              <a:lnSpc>
                <a:spcPct val="90000"/>
              </a:lnSpc>
              <a:spcBef>
                <a:spcPts val="400"/>
              </a:spcBef>
              <a:spcAft>
                <a:spcPts val="0"/>
              </a:spcAft>
              <a:buSzPts val="1400"/>
              <a:buChar char="•"/>
              <a:defRPr i="0" sz="1400" u="none" cap="none" strike="noStrike"/>
            </a:lvl4pPr>
            <a:lvl5pPr indent="-317500" lvl="4" marL="2286000" marR="0" rtl="0" algn="l">
              <a:lnSpc>
                <a:spcPct val="90000"/>
              </a:lnSpc>
              <a:spcBef>
                <a:spcPts val="400"/>
              </a:spcBef>
              <a:spcAft>
                <a:spcPts val="0"/>
              </a:spcAft>
              <a:buSzPts val="1400"/>
              <a:buChar char="•"/>
              <a:defRPr i="0" sz="1400" u="none" cap="none" strike="noStrike"/>
            </a:lvl5pPr>
            <a:lvl6pPr indent="-317500" lvl="5" marL="2743200" marR="0" rtl="0" algn="l">
              <a:lnSpc>
                <a:spcPct val="90000"/>
              </a:lnSpc>
              <a:spcBef>
                <a:spcPts val="400"/>
              </a:spcBef>
              <a:spcAft>
                <a:spcPts val="0"/>
              </a:spcAft>
              <a:buSzPts val="1400"/>
              <a:buChar char="•"/>
              <a:defRPr i="0" sz="1400" u="none" cap="none" strike="noStrike"/>
            </a:lvl6pPr>
            <a:lvl7pPr indent="-317500" lvl="6" marL="3200400" marR="0" rtl="0" algn="l">
              <a:lnSpc>
                <a:spcPct val="90000"/>
              </a:lnSpc>
              <a:spcBef>
                <a:spcPts val="400"/>
              </a:spcBef>
              <a:spcAft>
                <a:spcPts val="0"/>
              </a:spcAft>
              <a:buSzPts val="1400"/>
              <a:buChar char="•"/>
              <a:defRPr i="0" sz="1400" u="none" cap="none" strike="noStrike"/>
            </a:lvl7pPr>
            <a:lvl8pPr indent="-317500" lvl="7" marL="3657600" marR="0" rtl="0" algn="l">
              <a:lnSpc>
                <a:spcPct val="90000"/>
              </a:lnSpc>
              <a:spcBef>
                <a:spcPts val="400"/>
              </a:spcBef>
              <a:spcAft>
                <a:spcPts val="0"/>
              </a:spcAft>
              <a:buSzPts val="1400"/>
              <a:buChar char="•"/>
              <a:defRPr i="0" sz="1400" u="none" cap="none" strike="noStrike"/>
            </a:lvl8pPr>
            <a:lvl9pPr indent="-317500" lvl="8" marL="4114800" marR="0" rtl="0" algn="l">
              <a:lnSpc>
                <a:spcPct val="90000"/>
              </a:lnSpc>
              <a:spcBef>
                <a:spcPts val="400"/>
              </a:spcBef>
              <a:spcAft>
                <a:spcPts val="0"/>
              </a:spcAft>
              <a:buSzPts val="1400"/>
              <a:buChar char="•"/>
              <a:defRPr i="0" sz="1400" u="none" cap="none" strike="noStrike"/>
            </a:lvl9pPr>
          </a:lstStyle>
          <a:p/>
        </p:txBody>
      </p:sp>
      <p:sp>
        <p:nvSpPr>
          <p:cNvPr id="23" name="Google Shape;23;p4"/>
          <p:cNvSpPr txBox="1"/>
          <p:nvPr>
            <p:ph idx="12" type="sldNum"/>
          </p:nvPr>
        </p:nvSpPr>
        <p:spPr>
          <a:xfrm>
            <a:off x="6843325" y="47673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4" name="Shape 24"/>
        <p:cNvGrpSpPr/>
        <p:nvPr/>
      </p:nvGrpSpPr>
      <p:grpSpPr>
        <a:xfrm>
          <a:off x="0" y="0"/>
          <a:ext cx="0" cy="0"/>
          <a:chOff x="0" y="0"/>
          <a:chExt cx="0" cy="0"/>
        </a:xfrm>
      </p:grpSpPr>
      <p:sp>
        <p:nvSpPr>
          <p:cNvPr id="25" name="Google Shape;25;p5"/>
          <p:cNvSpPr txBox="1"/>
          <p:nvPr>
            <p:ph type="title"/>
          </p:nvPr>
        </p:nvSpPr>
        <p:spPr>
          <a:xfrm>
            <a:off x="629841" y="273844"/>
            <a:ext cx="7886700" cy="9942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rgbClr val="EFEFEF"/>
              </a:buClr>
              <a:buSzPts val="3000"/>
              <a:buFont typeface="Open Sans"/>
              <a:buNone/>
              <a:defRPr b="0" i="0" sz="3000" u="none" cap="none" strike="noStrike">
                <a:solidFill>
                  <a:srgbClr val="EFEFEF"/>
                </a:solidFill>
                <a:latin typeface="Open Sans"/>
                <a:ea typeface="Open Sans"/>
                <a:cs typeface="Open Sans"/>
                <a:sym typeface="Open Sans"/>
              </a:defRPr>
            </a:lvl1pPr>
            <a:lvl2pPr lvl="1" rtl="0">
              <a:spcBef>
                <a:spcPts val="0"/>
              </a:spcBef>
              <a:spcAft>
                <a:spcPts val="0"/>
              </a:spcAft>
              <a:buSzPts val="1000"/>
              <a:buFont typeface="Arial"/>
              <a:buNone/>
              <a:defRPr sz="1400"/>
            </a:lvl2pPr>
            <a:lvl3pPr lvl="2" rtl="0">
              <a:spcBef>
                <a:spcPts val="0"/>
              </a:spcBef>
              <a:spcAft>
                <a:spcPts val="0"/>
              </a:spcAft>
              <a:buSzPts val="1000"/>
              <a:buFont typeface="Arial"/>
              <a:buNone/>
              <a:defRPr sz="1400"/>
            </a:lvl3pPr>
            <a:lvl4pPr lvl="3" rtl="0">
              <a:spcBef>
                <a:spcPts val="0"/>
              </a:spcBef>
              <a:spcAft>
                <a:spcPts val="0"/>
              </a:spcAft>
              <a:buSzPts val="1000"/>
              <a:buFont typeface="Arial"/>
              <a:buNone/>
              <a:defRPr sz="1400"/>
            </a:lvl4pPr>
            <a:lvl5pPr lvl="4" rtl="0">
              <a:spcBef>
                <a:spcPts val="0"/>
              </a:spcBef>
              <a:spcAft>
                <a:spcPts val="0"/>
              </a:spcAft>
              <a:buSzPts val="1000"/>
              <a:buFont typeface="Arial"/>
              <a:buNone/>
              <a:defRPr sz="1400"/>
            </a:lvl5pPr>
            <a:lvl6pPr lvl="5" rtl="0">
              <a:spcBef>
                <a:spcPts val="0"/>
              </a:spcBef>
              <a:spcAft>
                <a:spcPts val="0"/>
              </a:spcAft>
              <a:buSzPts val="1000"/>
              <a:buFont typeface="Arial"/>
              <a:buNone/>
              <a:defRPr sz="1400"/>
            </a:lvl6pPr>
            <a:lvl7pPr lvl="6" rtl="0">
              <a:spcBef>
                <a:spcPts val="0"/>
              </a:spcBef>
              <a:spcAft>
                <a:spcPts val="0"/>
              </a:spcAft>
              <a:buSzPts val="1000"/>
              <a:buFont typeface="Arial"/>
              <a:buNone/>
              <a:defRPr sz="1400"/>
            </a:lvl7pPr>
            <a:lvl8pPr lvl="7" rtl="0">
              <a:spcBef>
                <a:spcPts val="0"/>
              </a:spcBef>
              <a:spcAft>
                <a:spcPts val="0"/>
              </a:spcAft>
              <a:buSzPts val="1000"/>
              <a:buFont typeface="Arial"/>
              <a:buNone/>
              <a:defRPr sz="1400"/>
            </a:lvl8pPr>
            <a:lvl9pPr lvl="8" rtl="0">
              <a:spcBef>
                <a:spcPts val="0"/>
              </a:spcBef>
              <a:spcAft>
                <a:spcPts val="0"/>
              </a:spcAft>
              <a:buSzPts val="1000"/>
              <a:buFont typeface="Arial"/>
              <a:buNone/>
              <a:defRPr sz="1400"/>
            </a:lvl9pPr>
          </a:lstStyle>
          <a:p/>
        </p:txBody>
      </p:sp>
      <p:sp>
        <p:nvSpPr>
          <p:cNvPr id="26" name="Google Shape;26;p5"/>
          <p:cNvSpPr txBox="1"/>
          <p:nvPr>
            <p:ph idx="1" type="body"/>
          </p:nvPr>
        </p:nvSpPr>
        <p:spPr>
          <a:xfrm>
            <a:off x="629841" y="1260872"/>
            <a:ext cx="3868500" cy="6180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800"/>
              </a:spcBef>
              <a:spcAft>
                <a:spcPts val="0"/>
              </a:spcAft>
              <a:buClr>
                <a:srgbClr val="EFEFEF"/>
              </a:buClr>
              <a:buSzPts val="1800"/>
              <a:buFont typeface="Arial"/>
              <a:buNone/>
              <a:defRPr b="1" i="0" sz="1800" u="none" cap="none" strike="noStrike">
                <a:solidFill>
                  <a:srgbClr val="EFEFEF"/>
                </a:solidFill>
                <a:latin typeface="Source Sans Pro"/>
                <a:ea typeface="Source Sans Pro"/>
                <a:cs typeface="Source Sans Pro"/>
                <a:sym typeface="Source Sans Pro"/>
              </a:defRPr>
            </a:lvl1pPr>
            <a:lvl2pPr indent="-228600" lvl="1" marL="914400" marR="0" rtl="0" algn="l">
              <a:lnSpc>
                <a:spcPct val="90000"/>
              </a:lnSpc>
              <a:spcBef>
                <a:spcPts val="400"/>
              </a:spcBef>
              <a:spcAft>
                <a:spcPts val="0"/>
              </a:spcAft>
              <a:buClr>
                <a:srgbClr val="EFEFEF"/>
              </a:buClr>
              <a:buSzPts val="1500"/>
              <a:buFont typeface="Arial"/>
              <a:buNone/>
              <a:defRPr b="1" i="0" sz="1500" u="none" cap="none" strike="noStrike">
                <a:solidFill>
                  <a:srgbClr val="EFEFEF"/>
                </a:solidFill>
                <a:latin typeface="Source Sans Pro"/>
                <a:ea typeface="Source Sans Pro"/>
                <a:cs typeface="Source Sans Pro"/>
                <a:sym typeface="Source Sans Pro"/>
              </a:defRPr>
            </a:lvl2pPr>
            <a:lvl3pPr indent="-228600" lvl="2" marL="1371600" marR="0" rtl="0" algn="l">
              <a:lnSpc>
                <a:spcPct val="90000"/>
              </a:lnSpc>
              <a:spcBef>
                <a:spcPts val="400"/>
              </a:spcBef>
              <a:spcAft>
                <a:spcPts val="0"/>
              </a:spcAft>
              <a:buClr>
                <a:srgbClr val="EFEFEF"/>
              </a:buClr>
              <a:buSzPts val="1400"/>
              <a:buFont typeface="Arial"/>
              <a:buNone/>
              <a:defRPr b="1" i="0" sz="1400" u="none" cap="none" strike="noStrike">
                <a:solidFill>
                  <a:srgbClr val="EFEFEF"/>
                </a:solidFill>
                <a:latin typeface="Source Sans Pro"/>
                <a:ea typeface="Source Sans Pro"/>
                <a:cs typeface="Source Sans Pro"/>
                <a:sym typeface="Source Sans Pro"/>
              </a:defRPr>
            </a:lvl3pPr>
            <a:lvl4pPr indent="-228600" lvl="3" marL="1828800" marR="0" rtl="0" algn="l">
              <a:lnSpc>
                <a:spcPct val="90000"/>
              </a:lnSpc>
              <a:spcBef>
                <a:spcPts val="400"/>
              </a:spcBef>
              <a:spcAft>
                <a:spcPts val="0"/>
              </a:spcAft>
              <a:buClr>
                <a:srgbClr val="EFEFEF"/>
              </a:buClr>
              <a:buSzPts val="1200"/>
              <a:buFont typeface="Arial"/>
              <a:buNone/>
              <a:defRPr b="1" i="0" sz="1200" u="none" cap="none" strike="noStrike">
                <a:solidFill>
                  <a:srgbClr val="EFEFEF"/>
                </a:solidFill>
                <a:latin typeface="Source Sans Pro"/>
                <a:ea typeface="Source Sans Pro"/>
                <a:cs typeface="Source Sans Pro"/>
                <a:sym typeface="Source Sans Pro"/>
              </a:defRPr>
            </a:lvl4pPr>
            <a:lvl5pPr indent="-228600" lvl="4" marL="2286000" marR="0" rtl="0" algn="l">
              <a:lnSpc>
                <a:spcPct val="90000"/>
              </a:lnSpc>
              <a:spcBef>
                <a:spcPts val="400"/>
              </a:spcBef>
              <a:spcAft>
                <a:spcPts val="0"/>
              </a:spcAft>
              <a:buClr>
                <a:srgbClr val="EFEFEF"/>
              </a:buClr>
              <a:buSzPts val="1200"/>
              <a:buFont typeface="Arial"/>
              <a:buNone/>
              <a:defRPr b="1" i="0" sz="1200" u="none" cap="none" strike="noStrike">
                <a:solidFill>
                  <a:srgbClr val="EFEFEF"/>
                </a:solidFill>
                <a:latin typeface="Source Sans Pro"/>
                <a:ea typeface="Source Sans Pro"/>
                <a:cs typeface="Source Sans Pro"/>
                <a:sym typeface="Source Sans Pro"/>
              </a:defRPr>
            </a:lvl5pPr>
            <a:lvl6pPr indent="-228600" lvl="5" marL="2743200" marR="0" rtl="0" algn="l">
              <a:lnSpc>
                <a:spcPct val="90000"/>
              </a:lnSpc>
              <a:spcBef>
                <a:spcPts val="400"/>
              </a:spcBef>
              <a:spcAft>
                <a:spcPts val="0"/>
              </a:spcAft>
              <a:buClr>
                <a:srgbClr val="EFEFEF"/>
              </a:buClr>
              <a:buSzPts val="1200"/>
              <a:buFont typeface="Arial"/>
              <a:buNone/>
              <a:defRPr b="1" i="0" sz="1200" u="none" cap="none" strike="noStrike">
                <a:solidFill>
                  <a:srgbClr val="EFEFEF"/>
                </a:solidFill>
                <a:latin typeface="Calibri"/>
                <a:ea typeface="Calibri"/>
                <a:cs typeface="Calibri"/>
                <a:sym typeface="Calibri"/>
              </a:defRPr>
            </a:lvl6pPr>
            <a:lvl7pPr indent="-228600" lvl="6" marL="3200400" marR="0" rtl="0" algn="l">
              <a:lnSpc>
                <a:spcPct val="90000"/>
              </a:lnSpc>
              <a:spcBef>
                <a:spcPts val="400"/>
              </a:spcBef>
              <a:spcAft>
                <a:spcPts val="0"/>
              </a:spcAft>
              <a:buClr>
                <a:srgbClr val="EFEFEF"/>
              </a:buClr>
              <a:buSzPts val="1200"/>
              <a:buFont typeface="Arial"/>
              <a:buNone/>
              <a:defRPr b="1" i="0" sz="1200" u="none" cap="none" strike="noStrike">
                <a:solidFill>
                  <a:srgbClr val="EFEFEF"/>
                </a:solidFill>
                <a:latin typeface="Calibri"/>
                <a:ea typeface="Calibri"/>
                <a:cs typeface="Calibri"/>
                <a:sym typeface="Calibri"/>
              </a:defRPr>
            </a:lvl7pPr>
            <a:lvl8pPr indent="-228600" lvl="7" marL="3657600" marR="0" rtl="0" algn="l">
              <a:lnSpc>
                <a:spcPct val="90000"/>
              </a:lnSpc>
              <a:spcBef>
                <a:spcPts val="400"/>
              </a:spcBef>
              <a:spcAft>
                <a:spcPts val="0"/>
              </a:spcAft>
              <a:buClr>
                <a:srgbClr val="EFEFEF"/>
              </a:buClr>
              <a:buSzPts val="1200"/>
              <a:buFont typeface="Arial"/>
              <a:buNone/>
              <a:defRPr b="1" i="0" sz="1200" u="none" cap="none" strike="noStrike">
                <a:solidFill>
                  <a:srgbClr val="EFEFEF"/>
                </a:solidFill>
                <a:latin typeface="Calibri"/>
                <a:ea typeface="Calibri"/>
                <a:cs typeface="Calibri"/>
                <a:sym typeface="Calibri"/>
              </a:defRPr>
            </a:lvl8pPr>
            <a:lvl9pPr indent="-228600" lvl="8" marL="4114800" marR="0" rtl="0" algn="l">
              <a:lnSpc>
                <a:spcPct val="90000"/>
              </a:lnSpc>
              <a:spcBef>
                <a:spcPts val="400"/>
              </a:spcBef>
              <a:spcAft>
                <a:spcPts val="0"/>
              </a:spcAft>
              <a:buClr>
                <a:srgbClr val="EFEFEF"/>
              </a:buClr>
              <a:buSzPts val="1200"/>
              <a:buFont typeface="Arial"/>
              <a:buNone/>
              <a:defRPr b="1" i="0" sz="1200" u="none" cap="none" strike="noStrike">
                <a:solidFill>
                  <a:srgbClr val="EFEFEF"/>
                </a:solidFill>
                <a:latin typeface="Calibri"/>
                <a:ea typeface="Calibri"/>
                <a:cs typeface="Calibri"/>
                <a:sym typeface="Calibri"/>
              </a:defRPr>
            </a:lvl9pPr>
          </a:lstStyle>
          <a:p/>
        </p:txBody>
      </p:sp>
      <p:sp>
        <p:nvSpPr>
          <p:cNvPr id="27" name="Google Shape;27;p5"/>
          <p:cNvSpPr txBox="1"/>
          <p:nvPr>
            <p:ph idx="2" type="body"/>
          </p:nvPr>
        </p:nvSpPr>
        <p:spPr>
          <a:xfrm>
            <a:off x="629841" y="1878806"/>
            <a:ext cx="3868500" cy="2763300"/>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800"/>
              </a:spcBef>
              <a:spcAft>
                <a:spcPts val="0"/>
              </a:spcAft>
              <a:buClr>
                <a:srgbClr val="EFEFEF"/>
              </a:buClr>
              <a:buSzPts val="2100"/>
              <a:buFont typeface="Arial"/>
              <a:buChar char="•"/>
              <a:defRPr b="0" i="0" sz="2100" u="none" cap="none" strike="noStrike">
                <a:solidFill>
                  <a:srgbClr val="EFEFEF"/>
                </a:solidFill>
                <a:latin typeface="Source Sans Pro"/>
                <a:ea typeface="Source Sans Pro"/>
                <a:cs typeface="Source Sans Pro"/>
                <a:sym typeface="Source Sans Pro"/>
              </a:defRPr>
            </a:lvl1pPr>
            <a:lvl2pPr indent="-342900" lvl="1" marL="914400" marR="0" rtl="0" algn="l">
              <a:lnSpc>
                <a:spcPct val="90000"/>
              </a:lnSpc>
              <a:spcBef>
                <a:spcPts val="400"/>
              </a:spcBef>
              <a:spcAft>
                <a:spcPts val="0"/>
              </a:spcAft>
              <a:buClr>
                <a:srgbClr val="EFEFEF"/>
              </a:buClr>
              <a:buSzPts val="1800"/>
              <a:buFont typeface="Arial"/>
              <a:buChar char="•"/>
              <a:defRPr b="0" i="0" sz="1800" u="none" cap="none" strike="noStrike">
                <a:solidFill>
                  <a:srgbClr val="EFEFEF"/>
                </a:solidFill>
                <a:latin typeface="Source Sans Pro"/>
                <a:ea typeface="Source Sans Pro"/>
                <a:cs typeface="Source Sans Pro"/>
                <a:sym typeface="Source Sans Pro"/>
              </a:defRPr>
            </a:lvl2pPr>
            <a:lvl3pPr indent="-323850" lvl="2" marL="1371600" marR="0" rtl="0" algn="l">
              <a:lnSpc>
                <a:spcPct val="90000"/>
              </a:lnSpc>
              <a:spcBef>
                <a:spcPts val="400"/>
              </a:spcBef>
              <a:spcAft>
                <a:spcPts val="0"/>
              </a:spcAft>
              <a:buClr>
                <a:srgbClr val="EFEFEF"/>
              </a:buClr>
              <a:buSzPts val="1500"/>
              <a:buFont typeface="Arial"/>
              <a:buChar char="•"/>
              <a:defRPr b="0" i="0" sz="1500" u="none" cap="none" strike="noStrike">
                <a:solidFill>
                  <a:srgbClr val="EFEFEF"/>
                </a:solidFill>
                <a:latin typeface="Source Sans Pro"/>
                <a:ea typeface="Source Sans Pro"/>
                <a:cs typeface="Source Sans Pro"/>
                <a:sym typeface="Source Sans Pro"/>
              </a:defRPr>
            </a:lvl3pPr>
            <a:lvl4pPr indent="-317500" lvl="3" marL="1828800" marR="0" rtl="0" algn="l">
              <a:lnSpc>
                <a:spcPct val="90000"/>
              </a:lnSpc>
              <a:spcBef>
                <a:spcPts val="400"/>
              </a:spcBef>
              <a:spcAft>
                <a:spcPts val="0"/>
              </a:spcAft>
              <a:buClr>
                <a:srgbClr val="EFEFEF"/>
              </a:buClr>
              <a:buSzPts val="1400"/>
              <a:buFont typeface="Arial"/>
              <a:buChar char="•"/>
              <a:defRPr b="0" i="0" sz="1400" u="none" cap="none" strike="noStrike">
                <a:solidFill>
                  <a:srgbClr val="EFEFEF"/>
                </a:solidFill>
                <a:latin typeface="Source Sans Pro"/>
                <a:ea typeface="Source Sans Pro"/>
                <a:cs typeface="Source Sans Pro"/>
                <a:sym typeface="Source Sans Pro"/>
              </a:defRPr>
            </a:lvl4pPr>
            <a:lvl5pPr indent="-317500" lvl="4" marL="2286000" marR="0" rtl="0" algn="l">
              <a:lnSpc>
                <a:spcPct val="90000"/>
              </a:lnSpc>
              <a:spcBef>
                <a:spcPts val="400"/>
              </a:spcBef>
              <a:spcAft>
                <a:spcPts val="0"/>
              </a:spcAft>
              <a:buClr>
                <a:srgbClr val="EFEFEF"/>
              </a:buClr>
              <a:buSzPts val="1400"/>
              <a:buFont typeface="Arial"/>
              <a:buChar char="•"/>
              <a:defRPr b="0" i="0" sz="1400" u="none" cap="none" strike="noStrike">
                <a:solidFill>
                  <a:srgbClr val="EFEFEF"/>
                </a:solidFill>
                <a:latin typeface="Source Sans Pro"/>
                <a:ea typeface="Source Sans Pro"/>
                <a:cs typeface="Source Sans Pro"/>
                <a:sym typeface="Source Sans Pro"/>
              </a:defRPr>
            </a:lvl5pPr>
            <a:lvl6pPr indent="-317500" lvl="5" marL="2743200" marR="0" rtl="0" algn="l">
              <a:lnSpc>
                <a:spcPct val="90000"/>
              </a:lnSpc>
              <a:spcBef>
                <a:spcPts val="400"/>
              </a:spcBef>
              <a:spcAft>
                <a:spcPts val="0"/>
              </a:spcAft>
              <a:buClr>
                <a:srgbClr val="EFEFEF"/>
              </a:buClr>
              <a:buSzPts val="1400"/>
              <a:buFont typeface="Arial"/>
              <a:buChar char="•"/>
              <a:defRPr b="0" i="0" sz="1400" u="none" cap="none" strike="noStrike">
                <a:solidFill>
                  <a:srgbClr val="EFEFEF"/>
                </a:solidFill>
                <a:latin typeface="Calibri"/>
                <a:ea typeface="Calibri"/>
                <a:cs typeface="Calibri"/>
                <a:sym typeface="Calibri"/>
              </a:defRPr>
            </a:lvl6pPr>
            <a:lvl7pPr indent="-317500" lvl="6" marL="3200400" marR="0" rtl="0" algn="l">
              <a:lnSpc>
                <a:spcPct val="90000"/>
              </a:lnSpc>
              <a:spcBef>
                <a:spcPts val="400"/>
              </a:spcBef>
              <a:spcAft>
                <a:spcPts val="0"/>
              </a:spcAft>
              <a:buClr>
                <a:srgbClr val="EFEFEF"/>
              </a:buClr>
              <a:buSzPts val="1400"/>
              <a:buFont typeface="Arial"/>
              <a:buChar char="•"/>
              <a:defRPr b="0" i="0" sz="1400" u="none" cap="none" strike="noStrike">
                <a:solidFill>
                  <a:srgbClr val="EFEFEF"/>
                </a:solidFill>
                <a:latin typeface="Calibri"/>
                <a:ea typeface="Calibri"/>
                <a:cs typeface="Calibri"/>
                <a:sym typeface="Calibri"/>
              </a:defRPr>
            </a:lvl7pPr>
            <a:lvl8pPr indent="-317500" lvl="7" marL="3657600" marR="0" rtl="0" algn="l">
              <a:lnSpc>
                <a:spcPct val="90000"/>
              </a:lnSpc>
              <a:spcBef>
                <a:spcPts val="400"/>
              </a:spcBef>
              <a:spcAft>
                <a:spcPts val="0"/>
              </a:spcAft>
              <a:buClr>
                <a:srgbClr val="EFEFEF"/>
              </a:buClr>
              <a:buSzPts val="1400"/>
              <a:buFont typeface="Arial"/>
              <a:buChar char="•"/>
              <a:defRPr b="0" i="0" sz="1400" u="none" cap="none" strike="noStrike">
                <a:solidFill>
                  <a:srgbClr val="EFEFEF"/>
                </a:solidFill>
                <a:latin typeface="Calibri"/>
                <a:ea typeface="Calibri"/>
                <a:cs typeface="Calibri"/>
                <a:sym typeface="Calibri"/>
              </a:defRPr>
            </a:lvl8pPr>
            <a:lvl9pPr indent="-317500" lvl="8" marL="4114800" marR="0" rtl="0" algn="l">
              <a:lnSpc>
                <a:spcPct val="90000"/>
              </a:lnSpc>
              <a:spcBef>
                <a:spcPts val="400"/>
              </a:spcBef>
              <a:spcAft>
                <a:spcPts val="0"/>
              </a:spcAft>
              <a:buClr>
                <a:srgbClr val="EFEFEF"/>
              </a:buClr>
              <a:buSzPts val="1400"/>
              <a:buFont typeface="Arial"/>
              <a:buChar char="•"/>
              <a:defRPr b="0" i="0" sz="1400" u="none" cap="none" strike="noStrike">
                <a:solidFill>
                  <a:srgbClr val="EFEFEF"/>
                </a:solidFill>
                <a:latin typeface="Calibri"/>
                <a:ea typeface="Calibri"/>
                <a:cs typeface="Calibri"/>
                <a:sym typeface="Calibri"/>
              </a:defRPr>
            </a:lvl9pPr>
          </a:lstStyle>
          <a:p/>
        </p:txBody>
      </p:sp>
      <p:sp>
        <p:nvSpPr>
          <p:cNvPr id="28" name="Google Shape;28;p5"/>
          <p:cNvSpPr txBox="1"/>
          <p:nvPr>
            <p:ph idx="3" type="body"/>
          </p:nvPr>
        </p:nvSpPr>
        <p:spPr>
          <a:xfrm>
            <a:off x="4629150" y="1260872"/>
            <a:ext cx="3887400" cy="6180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800"/>
              </a:spcBef>
              <a:spcAft>
                <a:spcPts val="0"/>
              </a:spcAft>
              <a:buClr>
                <a:srgbClr val="EFEFEF"/>
              </a:buClr>
              <a:buSzPts val="1800"/>
              <a:buFont typeface="Arial"/>
              <a:buNone/>
              <a:defRPr b="1" i="0" sz="1800" u="none" cap="none" strike="noStrike">
                <a:solidFill>
                  <a:srgbClr val="EFEFEF"/>
                </a:solidFill>
                <a:latin typeface="Source Sans Pro"/>
                <a:ea typeface="Source Sans Pro"/>
                <a:cs typeface="Source Sans Pro"/>
                <a:sym typeface="Source Sans Pro"/>
              </a:defRPr>
            </a:lvl1pPr>
            <a:lvl2pPr indent="-228600" lvl="1" marL="914400" marR="0" rtl="0" algn="l">
              <a:lnSpc>
                <a:spcPct val="90000"/>
              </a:lnSpc>
              <a:spcBef>
                <a:spcPts val="400"/>
              </a:spcBef>
              <a:spcAft>
                <a:spcPts val="0"/>
              </a:spcAft>
              <a:buClr>
                <a:srgbClr val="EFEFEF"/>
              </a:buClr>
              <a:buSzPts val="1500"/>
              <a:buFont typeface="Arial"/>
              <a:buNone/>
              <a:defRPr b="1" i="0" sz="1500" u="none" cap="none" strike="noStrike">
                <a:solidFill>
                  <a:srgbClr val="EFEFEF"/>
                </a:solidFill>
                <a:latin typeface="Source Sans Pro"/>
                <a:ea typeface="Source Sans Pro"/>
                <a:cs typeface="Source Sans Pro"/>
                <a:sym typeface="Source Sans Pro"/>
              </a:defRPr>
            </a:lvl2pPr>
            <a:lvl3pPr indent="-228600" lvl="2" marL="1371600" marR="0" rtl="0" algn="l">
              <a:lnSpc>
                <a:spcPct val="90000"/>
              </a:lnSpc>
              <a:spcBef>
                <a:spcPts val="400"/>
              </a:spcBef>
              <a:spcAft>
                <a:spcPts val="0"/>
              </a:spcAft>
              <a:buClr>
                <a:srgbClr val="EFEFEF"/>
              </a:buClr>
              <a:buSzPts val="1400"/>
              <a:buFont typeface="Arial"/>
              <a:buNone/>
              <a:defRPr b="1" i="0" sz="1400" u="none" cap="none" strike="noStrike">
                <a:solidFill>
                  <a:srgbClr val="EFEFEF"/>
                </a:solidFill>
                <a:latin typeface="Source Sans Pro"/>
                <a:ea typeface="Source Sans Pro"/>
                <a:cs typeface="Source Sans Pro"/>
                <a:sym typeface="Source Sans Pro"/>
              </a:defRPr>
            </a:lvl3pPr>
            <a:lvl4pPr indent="-228600" lvl="3" marL="1828800" marR="0" rtl="0" algn="l">
              <a:lnSpc>
                <a:spcPct val="90000"/>
              </a:lnSpc>
              <a:spcBef>
                <a:spcPts val="400"/>
              </a:spcBef>
              <a:spcAft>
                <a:spcPts val="0"/>
              </a:spcAft>
              <a:buClr>
                <a:srgbClr val="EFEFEF"/>
              </a:buClr>
              <a:buSzPts val="1200"/>
              <a:buFont typeface="Arial"/>
              <a:buNone/>
              <a:defRPr b="1" i="0" sz="1200" u="none" cap="none" strike="noStrike">
                <a:solidFill>
                  <a:srgbClr val="EFEFEF"/>
                </a:solidFill>
                <a:latin typeface="Source Sans Pro"/>
                <a:ea typeface="Source Sans Pro"/>
                <a:cs typeface="Source Sans Pro"/>
                <a:sym typeface="Source Sans Pro"/>
              </a:defRPr>
            </a:lvl4pPr>
            <a:lvl5pPr indent="-228600" lvl="4" marL="2286000" marR="0" rtl="0" algn="l">
              <a:lnSpc>
                <a:spcPct val="90000"/>
              </a:lnSpc>
              <a:spcBef>
                <a:spcPts val="400"/>
              </a:spcBef>
              <a:spcAft>
                <a:spcPts val="0"/>
              </a:spcAft>
              <a:buClr>
                <a:srgbClr val="EFEFEF"/>
              </a:buClr>
              <a:buSzPts val="1200"/>
              <a:buFont typeface="Arial"/>
              <a:buNone/>
              <a:defRPr b="1" i="0" sz="1200" u="none" cap="none" strike="noStrike">
                <a:solidFill>
                  <a:srgbClr val="EFEFEF"/>
                </a:solidFill>
                <a:latin typeface="Source Sans Pro"/>
                <a:ea typeface="Source Sans Pro"/>
                <a:cs typeface="Source Sans Pro"/>
                <a:sym typeface="Source Sans Pro"/>
              </a:defRPr>
            </a:lvl5pPr>
            <a:lvl6pPr indent="-228600" lvl="5" marL="2743200" marR="0" rtl="0" algn="l">
              <a:lnSpc>
                <a:spcPct val="90000"/>
              </a:lnSpc>
              <a:spcBef>
                <a:spcPts val="400"/>
              </a:spcBef>
              <a:spcAft>
                <a:spcPts val="0"/>
              </a:spcAft>
              <a:buClr>
                <a:srgbClr val="EFEFEF"/>
              </a:buClr>
              <a:buSzPts val="1200"/>
              <a:buFont typeface="Arial"/>
              <a:buNone/>
              <a:defRPr b="1" i="0" sz="1200" u="none" cap="none" strike="noStrike">
                <a:solidFill>
                  <a:srgbClr val="EFEFEF"/>
                </a:solidFill>
                <a:latin typeface="Calibri"/>
                <a:ea typeface="Calibri"/>
                <a:cs typeface="Calibri"/>
                <a:sym typeface="Calibri"/>
              </a:defRPr>
            </a:lvl6pPr>
            <a:lvl7pPr indent="-228600" lvl="6" marL="3200400" marR="0" rtl="0" algn="l">
              <a:lnSpc>
                <a:spcPct val="90000"/>
              </a:lnSpc>
              <a:spcBef>
                <a:spcPts val="400"/>
              </a:spcBef>
              <a:spcAft>
                <a:spcPts val="0"/>
              </a:spcAft>
              <a:buClr>
                <a:srgbClr val="EFEFEF"/>
              </a:buClr>
              <a:buSzPts val="1200"/>
              <a:buFont typeface="Arial"/>
              <a:buNone/>
              <a:defRPr b="1" i="0" sz="1200" u="none" cap="none" strike="noStrike">
                <a:solidFill>
                  <a:srgbClr val="EFEFEF"/>
                </a:solidFill>
                <a:latin typeface="Calibri"/>
                <a:ea typeface="Calibri"/>
                <a:cs typeface="Calibri"/>
                <a:sym typeface="Calibri"/>
              </a:defRPr>
            </a:lvl7pPr>
            <a:lvl8pPr indent="-228600" lvl="7" marL="3657600" marR="0" rtl="0" algn="l">
              <a:lnSpc>
                <a:spcPct val="90000"/>
              </a:lnSpc>
              <a:spcBef>
                <a:spcPts val="400"/>
              </a:spcBef>
              <a:spcAft>
                <a:spcPts val="0"/>
              </a:spcAft>
              <a:buClr>
                <a:srgbClr val="EFEFEF"/>
              </a:buClr>
              <a:buSzPts val="1200"/>
              <a:buFont typeface="Arial"/>
              <a:buNone/>
              <a:defRPr b="1" i="0" sz="1200" u="none" cap="none" strike="noStrike">
                <a:solidFill>
                  <a:srgbClr val="EFEFEF"/>
                </a:solidFill>
                <a:latin typeface="Calibri"/>
                <a:ea typeface="Calibri"/>
                <a:cs typeface="Calibri"/>
                <a:sym typeface="Calibri"/>
              </a:defRPr>
            </a:lvl8pPr>
            <a:lvl9pPr indent="-228600" lvl="8" marL="4114800" marR="0" rtl="0" algn="l">
              <a:lnSpc>
                <a:spcPct val="90000"/>
              </a:lnSpc>
              <a:spcBef>
                <a:spcPts val="400"/>
              </a:spcBef>
              <a:spcAft>
                <a:spcPts val="0"/>
              </a:spcAft>
              <a:buClr>
                <a:srgbClr val="EFEFEF"/>
              </a:buClr>
              <a:buSzPts val="1200"/>
              <a:buFont typeface="Arial"/>
              <a:buNone/>
              <a:defRPr b="1" i="0" sz="1200" u="none" cap="none" strike="noStrike">
                <a:solidFill>
                  <a:srgbClr val="EFEFEF"/>
                </a:solidFill>
                <a:latin typeface="Calibri"/>
                <a:ea typeface="Calibri"/>
                <a:cs typeface="Calibri"/>
                <a:sym typeface="Calibri"/>
              </a:defRPr>
            </a:lvl9pPr>
          </a:lstStyle>
          <a:p/>
        </p:txBody>
      </p:sp>
      <p:sp>
        <p:nvSpPr>
          <p:cNvPr id="29" name="Google Shape;29;p5"/>
          <p:cNvSpPr txBox="1"/>
          <p:nvPr>
            <p:ph idx="4" type="body"/>
          </p:nvPr>
        </p:nvSpPr>
        <p:spPr>
          <a:xfrm>
            <a:off x="4629150" y="1878806"/>
            <a:ext cx="3887400" cy="2763300"/>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800"/>
              </a:spcBef>
              <a:spcAft>
                <a:spcPts val="0"/>
              </a:spcAft>
              <a:buClr>
                <a:srgbClr val="EFEFEF"/>
              </a:buClr>
              <a:buSzPts val="2100"/>
              <a:buFont typeface="Arial"/>
              <a:buChar char="•"/>
              <a:defRPr b="0" i="0" sz="2100" u="none" cap="none" strike="noStrike">
                <a:solidFill>
                  <a:srgbClr val="EFEFEF"/>
                </a:solidFill>
                <a:latin typeface="Source Sans Pro"/>
                <a:ea typeface="Source Sans Pro"/>
                <a:cs typeface="Source Sans Pro"/>
                <a:sym typeface="Source Sans Pro"/>
              </a:defRPr>
            </a:lvl1pPr>
            <a:lvl2pPr indent="-342900" lvl="1" marL="914400" marR="0" rtl="0" algn="l">
              <a:lnSpc>
                <a:spcPct val="90000"/>
              </a:lnSpc>
              <a:spcBef>
                <a:spcPts val="400"/>
              </a:spcBef>
              <a:spcAft>
                <a:spcPts val="0"/>
              </a:spcAft>
              <a:buClr>
                <a:srgbClr val="EFEFEF"/>
              </a:buClr>
              <a:buSzPts val="1800"/>
              <a:buFont typeface="Arial"/>
              <a:buChar char="•"/>
              <a:defRPr b="0" i="0" sz="1800" u="none" cap="none" strike="noStrike">
                <a:solidFill>
                  <a:srgbClr val="EFEFEF"/>
                </a:solidFill>
                <a:latin typeface="Source Sans Pro"/>
                <a:ea typeface="Source Sans Pro"/>
                <a:cs typeface="Source Sans Pro"/>
                <a:sym typeface="Source Sans Pro"/>
              </a:defRPr>
            </a:lvl2pPr>
            <a:lvl3pPr indent="-323850" lvl="2" marL="1371600" marR="0" rtl="0" algn="l">
              <a:lnSpc>
                <a:spcPct val="90000"/>
              </a:lnSpc>
              <a:spcBef>
                <a:spcPts val="400"/>
              </a:spcBef>
              <a:spcAft>
                <a:spcPts val="0"/>
              </a:spcAft>
              <a:buClr>
                <a:srgbClr val="EFEFEF"/>
              </a:buClr>
              <a:buSzPts val="1500"/>
              <a:buFont typeface="Arial"/>
              <a:buChar char="•"/>
              <a:defRPr b="0" i="0" sz="1500" u="none" cap="none" strike="noStrike">
                <a:solidFill>
                  <a:srgbClr val="EFEFEF"/>
                </a:solidFill>
                <a:latin typeface="Source Sans Pro"/>
                <a:ea typeface="Source Sans Pro"/>
                <a:cs typeface="Source Sans Pro"/>
                <a:sym typeface="Source Sans Pro"/>
              </a:defRPr>
            </a:lvl3pPr>
            <a:lvl4pPr indent="-317500" lvl="3" marL="1828800" marR="0" rtl="0" algn="l">
              <a:lnSpc>
                <a:spcPct val="90000"/>
              </a:lnSpc>
              <a:spcBef>
                <a:spcPts val="400"/>
              </a:spcBef>
              <a:spcAft>
                <a:spcPts val="0"/>
              </a:spcAft>
              <a:buClr>
                <a:srgbClr val="EFEFEF"/>
              </a:buClr>
              <a:buSzPts val="1400"/>
              <a:buFont typeface="Arial"/>
              <a:buChar char="•"/>
              <a:defRPr b="0" i="0" sz="1400" u="none" cap="none" strike="noStrike">
                <a:solidFill>
                  <a:srgbClr val="EFEFEF"/>
                </a:solidFill>
                <a:latin typeface="Source Sans Pro"/>
                <a:ea typeface="Source Sans Pro"/>
                <a:cs typeface="Source Sans Pro"/>
                <a:sym typeface="Source Sans Pro"/>
              </a:defRPr>
            </a:lvl4pPr>
            <a:lvl5pPr indent="-317500" lvl="4" marL="2286000" marR="0" rtl="0" algn="l">
              <a:lnSpc>
                <a:spcPct val="90000"/>
              </a:lnSpc>
              <a:spcBef>
                <a:spcPts val="400"/>
              </a:spcBef>
              <a:spcAft>
                <a:spcPts val="0"/>
              </a:spcAft>
              <a:buClr>
                <a:srgbClr val="EFEFEF"/>
              </a:buClr>
              <a:buSzPts val="1400"/>
              <a:buFont typeface="Arial"/>
              <a:buChar char="•"/>
              <a:defRPr b="0" i="0" sz="1400" u="none" cap="none" strike="noStrike">
                <a:solidFill>
                  <a:srgbClr val="EFEFEF"/>
                </a:solidFill>
                <a:latin typeface="Source Sans Pro"/>
                <a:ea typeface="Source Sans Pro"/>
                <a:cs typeface="Source Sans Pro"/>
                <a:sym typeface="Source Sans Pro"/>
              </a:defRPr>
            </a:lvl5pPr>
            <a:lvl6pPr indent="-317500" lvl="5" marL="2743200" marR="0" rtl="0" algn="l">
              <a:lnSpc>
                <a:spcPct val="90000"/>
              </a:lnSpc>
              <a:spcBef>
                <a:spcPts val="400"/>
              </a:spcBef>
              <a:spcAft>
                <a:spcPts val="0"/>
              </a:spcAft>
              <a:buClr>
                <a:srgbClr val="EFEFEF"/>
              </a:buClr>
              <a:buSzPts val="1400"/>
              <a:buFont typeface="Arial"/>
              <a:buChar char="•"/>
              <a:defRPr b="0" i="0" sz="1400" u="none" cap="none" strike="noStrike">
                <a:solidFill>
                  <a:srgbClr val="EFEFEF"/>
                </a:solidFill>
                <a:latin typeface="Calibri"/>
                <a:ea typeface="Calibri"/>
                <a:cs typeface="Calibri"/>
                <a:sym typeface="Calibri"/>
              </a:defRPr>
            </a:lvl6pPr>
            <a:lvl7pPr indent="-317500" lvl="6" marL="3200400" marR="0" rtl="0" algn="l">
              <a:lnSpc>
                <a:spcPct val="90000"/>
              </a:lnSpc>
              <a:spcBef>
                <a:spcPts val="400"/>
              </a:spcBef>
              <a:spcAft>
                <a:spcPts val="0"/>
              </a:spcAft>
              <a:buClr>
                <a:srgbClr val="EFEFEF"/>
              </a:buClr>
              <a:buSzPts val="1400"/>
              <a:buFont typeface="Arial"/>
              <a:buChar char="•"/>
              <a:defRPr b="0" i="0" sz="1400" u="none" cap="none" strike="noStrike">
                <a:solidFill>
                  <a:srgbClr val="EFEFEF"/>
                </a:solidFill>
                <a:latin typeface="Calibri"/>
                <a:ea typeface="Calibri"/>
                <a:cs typeface="Calibri"/>
                <a:sym typeface="Calibri"/>
              </a:defRPr>
            </a:lvl7pPr>
            <a:lvl8pPr indent="-317500" lvl="7" marL="3657600" marR="0" rtl="0" algn="l">
              <a:lnSpc>
                <a:spcPct val="90000"/>
              </a:lnSpc>
              <a:spcBef>
                <a:spcPts val="400"/>
              </a:spcBef>
              <a:spcAft>
                <a:spcPts val="0"/>
              </a:spcAft>
              <a:buClr>
                <a:srgbClr val="EFEFEF"/>
              </a:buClr>
              <a:buSzPts val="1400"/>
              <a:buFont typeface="Arial"/>
              <a:buChar char="•"/>
              <a:defRPr b="0" i="0" sz="1400" u="none" cap="none" strike="noStrike">
                <a:solidFill>
                  <a:srgbClr val="EFEFEF"/>
                </a:solidFill>
                <a:latin typeface="Calibri"/>
                <a:ea typeface="Calibri"/>
                <a:cs typeface="Calibri"/>
                <a:sym typeface="Calibri"/>
              </a:defRPr>
            </a:lvl8pPr>
            <a:lvl9pPr indent="-317500" lvl="8" marL="4114800" marR="0" rtl="0" algn="l">
              <a:lnSpc>
                <a:spcPct val="90000"/>
              </a:lnSpc>
              <a:spcBef>
                <a:spcPts val="400"/>
              </a:spcBef>
              <a:spcAft>
                <a:spcPts val="0"/>
              </a:spcAft>
              <a:buClr>
                <a:srgbClr val="EFEFEF"/>
              </a:buClr>
              <a:buSzPts val="1400"/>
              <a:buFont typeface="Arial"/>
              <a:buChar char="•"/>
              <a:defRPr b="0" i="0" sz="1400" u="none" cap="none" strike="noStrike">
                <a:solidFill>
                  <a:srgbClr val="EFEFEF"/>
                </a:solidFill>
                <a:latin typeface="Calibri"/>
                <a:ea typeface="Calibri"/>
                <a:cs typeface="Calibri"/>
                <a:sym typeface="Calibri"/>
              </a:defRPr>
            </a:lvl9pPr>
          </a:lstStyle>
          <a:p/>
        </p:txBody>
      </p:sp>
      <p:sp>
        <p:nvSpPr>
          <p:cNvPr id="30" name="Google Shape;30;p5"/>
          <p:cNvSpPr txBox="1"/>
          <p:nvPr>
            <p:ph idx="12" type="sldNum"/>
          </p:nvPr>
        </p:nvSpPr>
        <p:spPr>
          <a:xfrm>
            <a:off x="6843325" y="47673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1" name="Shape 31"/>
        <p:cNvGrpSpPr/>
        <p:nvPr/>
      </p:nvGrpSpPr>
      <p:grpSpPr>
        <a:xfrm>
          <a:off x="0" y="0"/>
          <a:ext cx="0" cy="0"/>
          <a:chOff x="0" y="0"/>
          <a:chExt cx="0" cy="0"/>
        </a:xfrm>
      </p:grpSpPr>
      <p:sp>
        <p:nvSpPr>
          <p:cNvPr id="32" name="Google Shape;32;p6"/>
          <p:cNvSpPr txBox="1"/>
          <p:nvPr>
            <p:ph idx="12" type="sldNum"/>
          </p:nvPr>
        </p:nvSpPr>
        <p:spPr>
          <a:xfrm>
            <a:off x="6843325" y="47673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3" name="Shape 33"/>
        <p:cNvGrpSpPr/>
        <p:nvPr/>
      </p:nvGrpSpPr>
      <p:grpSpPr>
        <a:xfrm>
          <a:off x="0" y="0"/>
          <a:ext cx="0" cy="0"/>
          <a:chOff x="0" y="0"/>
          <a:chExt cx="0" cy="0"/>
        </a:xfrm>
      </p:grpSpPr>
      <p:sp>
        <p:nvSpPr>
          <p:cNvPr id="34" name="Google Shape;34;p7"/>
          <p:cNvSpPr txBox="1"/>
          <p:nvPr>
            <p:ph type="title"/>
          </p:nvPr>
        </p:nvSpPr>
        <p:spPr>
          <a:xfrm>
            <a:off x="629841" y="342900"/>
            <a:ext cx="2949000" cy="12003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SzPts val="2400"/>
              <a:buFont typeface="Roboto"/>
              <a:buNone/>
              <a:defRPr i="0" sz="2400" u="none" cap="none" strike="noStrike">
                <a:latin typeface="Roboto"/>
                <a:ea typeface="Roboto"/>
                <a:cs typeface="Roboto"/>
                <a:sym typeface="Roboto"/>
              </a:defRPr>
            </a:lvl1pPr>
            <a:lvl2pPr lvl="1" rtl="0">
              <a:spcBef>
                <a:spcPts val="0"/>
              </a:spcBef>
              <a:spcAft>
                <a:spcPts val="0"/>
              </a:spcAft>
              <a:buSzPts val="1000"/>
              <a:buFont typeface="Arial"/>
              <a:buNone/>
              <a:defRPr sz="1400"/>
            </a:lvl2pPr>
            <a:lvl3pPr lvl="2" rtl="0">
              <a:spcBef>
                <a:spcPts val="0"/>
              </a:spcBef>
              <a:spcAft>
                <a:spcPts val="0"/>
              </a:spcAft>
              <a:buSzPts val="1000"/>
              <a:buFont typeface="Arial"/>
              <a:buNone/>
              <a:defRPr sz="1400"/>
            </a:lvl3pPr>
            <a:lvl4pPr lvl="3" rtl="0">
              <a:spcBef>
                <a:spcPts val="0"/>
              </a:spcBef>
              <a:spcAft>
                <a:spcPts val="0"/>
              </a:spcAft>
              <a:buSzPts val="1000"/>
              <a:buFont typeface="Arial"/>
              <a:buNone/>
              <a:defRPr sz="1400"/>
            </a:lvl4pPr>
            <a:lvl5pPr lvl="4" rtl="0">
              <a:spcBef>
                <a:spcPts val="0"/>
              </a:spcBef>
              <a:spcAft>
                <a:spcPts val="0"/>
              </a:spcAft>
              <a:buSzPts val="1000"/>
              <a:buFont typeface="Arial"/>
              <a:buNone/>
              <a:defRPr sz="1400"/>
            </a:lvl5pPr>
            <a:lvl6pPr lvl="5" rtl="0">
              <a:spcBef>
                <a:spcPts val="0"/>
              </a:spcBef>
              <a:spcAft>
                <a:spcPts val="0"/>
              </a:spcAft>
              <a:buSzPts val="1000"/>
              <a:buFont typeface="Arial"/>
              <a:buNone/>
              <a:defRPr sz="1400"/>
            </a:lvl6pPr>
            <a:lvl7pPr lvl="6" rtl="0">
              <a:spcBef>
                <a:spcPts val="0"/>
              </a:spcBef>
              <a:spcAft>
                <a:spcPts val="0"/>
              </a:spcAft>
              <a:buSzPts val="1000"/>
              <a:buFont typeface="Arial"/>
              <a:buNone/>
              <a:defRPr sz="1400"/>
            </a:lvl7pPr>
            <a:lvl8pPr lvl="7" rtl="0">
              <a:spcBef>
                <a:spcPts val="0"/>
              </a:spcBef>
              <a:spcAft>
                <a:spcPts val="0"/>
              </a:spcAft>
              <a:buSzPts val="1000"/>
              <a:buFont typeface="Arial"/>
              <a:buNone/>
              <a:defRPr sz="1400"/>
            </a:lvl8pPr>
            <a:lvl9pPr lvl="8" rtl="0">
              <a:spcBef>
                <a:spcPts val="0"/>
              </a:spcBef>
              <a:spcAft>
                <a:spcPts val="0"/>
              </a:spcAft>
              <a:buSzPts val="1000"/>
              <a:buFont typeface="Arial"/>
              <a:buNone/>
              <a:defRPr sz="1400"/>
            </a:lvl9pPr>
          </a:lstStyle>
          <a:p/>
        </p:txBody>
      </p:sp>
      <p:sp>
        <p:nvSpPr>
          <p:cNvPr id="35" name="Google Shape;35;p7"/>
          <p:cNvSpPr txBox="1"/>
          <p:nvPr>
            <p:ph idx="1" type="body"/>
          </p:nvPr>
        </p:nvSpPr>
        <p:spPr>
          <a:xfrm>
            <a:off x="3887391" y="740569"/>
            <a:ext cx="4629300" cy="3655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90000"/>
              </a:lnSpc>
              <a:spcBef>
                <a:spcPts val="800"/>
              </a:spcBef>
              <a:spcAft>
                <a:spcPts val="0"/>
              </a:spcAft>
              <a:buSzPts val="2400"/>
              <a:buFont typeface="Arial"/>
              <a:buChar char="•"/>
              <a:defRPr b="0" i="0" sz="2400" u="none" cap="none" strike="noStrike">
                <a:latin typeface="Source Sans Pro"/>
                <a:ea typeface="Source Sans Pro"/>
                <a:cs typeface="Source Sans Pro"/>
                <a:sym typeface="Source Sans Pro"/>
              </a:defRPr>
            </a:lvl1pPr>
            <a:lvl2pPr indent="-361950" lvl="1" marL="914400" marR="0" rtl="0" algn="l">
              <a:lnSpc>
                <a:spcPct val="90000"/>
              </a:lnSpc>
              <a:spcBef>
                <a:spcPts val="400"/>
              </a:spcBef>
              <a:spcAft>
                <a:spcPts val="0"/>
              </a:spcAft>
              <a:buSzPts val="2100"/>
              <a:buFont typeface="Arial"/>
              <a:buChar char="•"/>
              <a:defRPr b="0" i="0" sz="2100" u="none" cap="none" strike="noStrike">
                <a:latin typeface="Source Sans Pro"/>
                <a:ea typeface="Source Sans Pro"/>
                <a:cs typeface="Source Sans Pro"/>
                <a:sym typeface="Source Sans Pro"/>
              </a:defRPr>
            </a:lvl2pPr>
            <a:lvl3pPr indent="-342900" lvl="2" marL="1371600" marR="0" rtl="0" algn="l">
              <a:lnSpc>
                <a:spcPct val="90000"/>
              </a:lnSpc>
              <a:spcBef>
                <a:spcPts val="400"/>
              </a:spcBef>
              <a:spcAft>
                <a:spcPts val="0"/>
              </a:spcAft>
              <a:buSzPts val="1800"/>
              <a:buFont typeface="Arial"/>
              <a:buChar char="•"/>
              <a:defRPr b="0" i="0" sz="1800" u="none" cap="none" strike="noStrike">
                <a:latin typeface="Source Sans Pro"/>
                <a:ea typeface="Source Sans Pro"/>
                <a:cs typeface="Source Sans Pro"/>
                <a:sym typeface="Source Sans Pro"/>
              </a:defRPr>
            </a:lvl3pPr>
            <a:lvl4pPr indent="-323850" lvl="3" marL="1828800" marR="0" rtl="0" algn="l">
              <a:lnSpc>
                <a:spcPct val="90000"/>
              </a:lnSpc>
              <a:spcBef>
                <a:spcPts val="400"/>
              </a:spcBef>
              <a:spcAft>
                <a:spcPts val="0"/>
              </a:spcAft>
              <a:buSzPts val="1500"/>
              <a:buFont typeface="Arial"/>
              <a:buChar char="•"/>
              <a:defRPr b="0" i="0" sz="1500" u="none" cap="none" strike="noStrike">
                <a:latin typeface="Source Sans Pro"/>
                <a:ea typeface="Source Sans Pro"/>
                <a:cs typeface="Source Sans Pro"/>
                <a:sym typeface="Source Sans Pro"/>
              </a:defRPr>
            </a:lvl4pPr>
            <a:lvl5pPr indent="-323850" lvl="4" marL="2286000" marR="0" rtl="0" algn="l">
              <a:lnSpc>
                <a:spcPct val="90000"/>
              </a:lnSpc>
              <a:spcBef>
                <a:spcPts val="400"/>
              </a:spcBef>
              <a:spcAft>
                <a:spcPts val="0"/>
              </a:spcAft>
              <a:buSzPts val="1500"/>
              <a:buFont typeface="Arial"/>
              <a:buChar char="•"/>
              <a:defRPr b="0" i="0" sz="1500" u="none" cap="none" strike="noStrike">
                <a:latin typeface="Source Sans Pro"/>
                <a:ea typeface="Source Sans Pro"/>
                <a:cs typeface="Source Sans Pro"/>
                <a:sym typeface="Source Sans Pro"/>
              </a:defRPr>
            </a:lvl5pPr>
            <a:lvl6pPr indent="-323850" lvl="5" marL="2743200" marR="0" rtl="0" algn="l">
              <a:lnSpc>
                <a:spcPct val="90000"/>
              </a:lnSpc>
              <a:spcBef>
                <a:spcPts val="400"/>
              </a:spcBef>
              <a:spcAft>
                <a:spcPts val="0"/>
              </a:spcAft>
              <a:buSzPts val="1500"/>
              <a:buFont typeface="Arial"/>
              <a:buChar char="•"/>
              <a:defRPr b="0" i="0" sz="1500" u="none" cap="none" strike="noStrike">
                <a:latin typeface="Calibri"/>
                <a:ea typeface="Calibri"/>
                <a:cs typeface="Calibri"/>
                <a:sym typeface="Calibri"/>
              </a:defRPr>
            </a:lvl6pPr>
            <a:lvl7pPr indent="-323850" lvl="6" marL="3200400" marR="0" rtl="0" algn="l">
              <a:lnSpc>
                <a:spcPct val="90000"/>
              </a:lnSpc>
              <a:spcBef>
                <a:spcPts val="400"/>
              </a:spcBef>
              <a:spcAft>
                <a:spcPts val="0"/>
              </a:spcAft>
              <a:buSzPts val="1500"/>
              <a:buFont typeface="Arial"/>
              <a:buChar char="•"/>
              <a:defRPr b="0" i="0" sz="1500" u="none" cap="none" strike="noStrike">
                <a:latin typeface="Calibri"/>
                <a:ea typeface="Calibri"/>
                <a:cs typeface="Calibri"/>
                <a:sym typeface="Calibri"/>
              </a:defRPr>
            </a:lvl7pPr>
            <a:lvl8pPr indent="-323850" lvl="7" marL="3657600" marR="0" rtl="0" algn="l">
              <a:lnSpc>
                <a:spcPct val="90000"/>
              </a:lnSpc>
              <a:spcBef>
                <a:spcPts val="400"/>
              </a:spcBef>
              <a:spcAft>
                <a:spcPts val="0"/>
              </a:spcAft>
              <a:buSzPts val="1500"/>
              <a:buFont typeface="Arial"/>
              <a:buChar char="•"/>
              <a:defRPr b="0" i="0" sz="1500" u="none" cap="none" strike="noStrike">
                <a:latin typeface="Calibri"/>
                <a:ea typeface="Calibri"/>
                <a:cs typeface="Calibri"/>
                <a:sym typeface="Calibri"/>
              </a:defRPr>
            </a:lvl8pPr>
            <a:lvl9pPr indent="-323850" lvl="8" marL="4114800" marR="0" rtl="0" algn="l">
              <a:lnSpc>
                <a:spcPct val="90000"/>
              </a:lnSpc>
              <a:spcBef>
                <a:spcPts val="400"/>
              </a:spcBef>
              <a:spcAft>
                <a:spcPts val="0"/>
              </a:spcAft>
              <a:buSzPts val="1500"/>
              <a:buFont typeface="Arial"/>
              <a:buChar char="•"/>
              <a:defRPr b="0" i="0" sz="1500" u="none" cap="none" strike="noStrike">
                <a:latin typeface="Calibri"/>
                <a:ea typeface="Calibri"/>
                <a:cs typeface="Calibri"/>
                <a:sym typeface="Calibri"/>
              </a:defRPr>
            </a:lvl9pPr>
          </a:lstStyle>
          <a:p/>
        </p:txBody>
      </p:sp>
      <p:sp>
        <p:nvSpPr>
          <p:cNvPr id="36" name="Google Shape;36;p7"/>
          <p:cNvSpPr txBox="1"/>
          <p:nvPr>
            <p:ph idx="2" type="body"/>
          </p:nvPr>
        </p:nvSpPr>
        <p:spPr>
          <a:xfrm>
            <a:off x="629841" y="1543050"/>
            <a:ext cx="2949000" cy="28587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800"/>
              </a:spcBef>
              <a:spcAft>
                <a:spcPts val="0"/>
              </a:spcAft>
              <a:buSzPts val="1200"/>
              <a:buFont typeface="Arial"/>
              <a:buNone/>
              <a:defRPr b="0" i="0" sz="1200" u="none" cap="none" strike="noStrike">
                <a:latin typeface="Source Sans Pro"/>
                <a:ea typeface="Source Sans Pro"/>
                <a:cs typeface="Source Sans Pro"/>
                <a:sym typeface="Source Sans Pro"/>
              </a:defRPr>
            </a:lvl1pPr>
            <a:lvl2pPr indent="-228600" lvl="1" marL="914400" marR="0" rtl="0" algn="l">
              <a:lnSpc>
                <a:spcPct val="90000"/>
              </a:lnSpc>
              <a:spcBef>
                <a:spcPts val="400"/>
              </a:spcBef>
              <a:spcAft>
                <a:spcPts val="0"/>
              </a:spcAft>
              <a:buSzPts val="1100"/>
              <a:buFont typeface="Arial"/>
              <a:buNone/>
              <a:defRPr b="0" i="0" sz="1100" u="none" cap="none" strike="noStrike">
                <a:latin typeface="Source Sans Pro"/>
                <a:ea typeface="Source Sans Pro"/>
                <a:cs typeface="Source Sans Pro"/>
                <a:sym typeface="Source Sans Pro"/>
              </a:defRPr>
            </a:lvl2pPr>
            <a:lvl3pPr indent="-228600" lvl="2" marL="1371600" marR="0" rtl="0" algn="l">
              <a:lnSpc>
                <a:spcPct val="90000"/>
              </a:lnSpc>
              <a:spcBef>
                <a:spcPts val="400"/>
              </a:spcBef>
              <a:spcAft>
                <a:spcPts val="0"/>
              </a:spcAft>
              <a:buSzPts val="900"/>
              <a:buFont typeface="Arial"/>
              <a:buNone/>
              <a:defRPr b="0" i="0" sz="900" u="none" cap="none" strike="noStrike">
                <a:latin typeface="Source Sans Pro"/>
                <a:ea typeface="Source Sans Pro"/>
                <a:cs typeface="Source Sans Pro"/>
                <a:sym typeface="Source Sans Pro"/>
              </a:defRPr>
            </a:lvl3pPr>
            <a:lvl4pPr indent="-228600" lvl="3" marL="1828800" marR="0" rtl="0" algn="l">
              <a:lnSpc>
                <a:spcPct val="90000"/>
              </a:lnSpc>
              <a:spcBef>
                <a:spcPts val="400"/>
              </a:spcBef>
              <a:spcAft>
                <a:spcPts val="0"/>
              </a:spcAft>
              <a:buSzPts val="800"/>
              <a:buFont typeface="Arial"/>
              <a:buNone/>
              <a:defRPr b="0" i="0" sz="800" u="none" cap="none" strike="noStrike">
                <a:latin typeface="Source Sans Pro"/>
                <a:ea typeface="Source Sans Pro"/>
                <a:cs typeface="Source Sans Pro"/>
                <a:sym typeface="Source Sans Pro"/>
              </a:defRPr>
            </a:lvl4pPr>
            <a:lvl5pPr indent="-228600" lvl="4" marL="2286000" marR="0" rtl="0" algn="l">
              <a:lnSpc>
                <a:spcPct val="90000"/>
              </a:lnSpc>
              <a:spcBef>
                <a:spcPts val="400"/>
              </a:spcBef>
              <a:spcAft>
                <a:spcPts val="0"/>
              </a:spcAft>
              <a:buSzPts val="800"/>
              <a:buFont typeface="Arial"/>
              <a:buNone/>
              <a:defRPr b="0" i="0" sz="800" u="none" cap="none" strike="noStrike">
                <a:latin typeface="Source Sans Pro"/>
                <a:ea typeface="Source Sans Pro"/>
                <a:cs typeface="Source Sans Pro"/>
                <a:sym typeface="Source Sans Pro"/>
              </a:defRPr>
            </a:lvl5pPr>
            <a:lvl6pPr indent="-228600" lvl="5" marL="2743200" marR="0" rtl="0" algn="l">
              <a:lnSpc>
                <a:spcPct val="90000"/>
              </a:lnSpc>
              <a:spcBef>
                <a:spcPts val="400"/>
              </a:spcBef>
              <a:spcAft>
                <a:spcPts val="0"/>
              </a:spcAft>
              <a:buSzPts val="800"/>
              <a:buFont typeface="Arial"/>
              <a:buNone/>
              <a:defRPr b="0" i="0" sz="800" u="none" cap="none" strike="noStrike">
                <a:latin typeface="Calibri"/>
                <a:ea typeface="Calibri"/>
                <a:cs typeface="Calibri"/>
                <a:sym typeface="Calibri"/>
              </a:defRPr>
            </a:lvl6pPr>
            <a:lvl7pPr indent="-228600" lvl="6" marL="3200400" marR="0" rtl="0" algn="l">
              <a:lnSpc>
                <a:spcPct val="90000"/>
              </a:lnSpc>
              <a:spcBef>
                <a:spcPts val="400"/>
              </a:spcBef>
              <a:spcAft>
                <a:spcPts val="0"/>
              </a:spcAft>
              <a:buSzPts val="800"/>
              <a:buFont typeface="Arial"/>
              <a:buNone/>
              <a:defRPr b="0" i="0" sz="800" u="none" cap="none" strike="noStrike">
                <a:latin typeface="Calibri"/>
                <a:ea typeface="Calibri"/>
                <a:cs typeface="Calibri"/>
                <a:sym typeface="Calibri"/>
              </a:defRPr>
            </a:lvl7pPr>
            <a:lvl8pPr indent="-228600" lvl="7" marL="3657600" marR="0" rtl="0" algn="l">
              <a:lnSpc>
                <a:spcPct val="90000"/>
              </a:lnSpc>
              <a:spcBef>
                <a:spcPts val="400"/>
              </a:spcBef>
              <a:spcAft>
                <a:spcPts val="0"/>
              </a:spcAft>
              <a:buSzPts val="800"/>
              <a:buFont typeface="Arial"/>
              <a:buNone/>
              <a:defRPr b="0" i="0" sz="800" u="none" cap="none" strike="noStrike">
                <a:latin typeface="Calibri"/>
                <a:ea typeface="Calibri"/>
                <a:cs typeface="Calibri"/>
                <a:sym typeface="Calibri"/>
              </a:defRPr>
            </a:lvl8pPr>
            <a:lvl9pPr indent="-228600" lvl="8" marL="4114800" marR="0" rtl="0" algn="l">
              <a:lnSpc>
                <a:spcPct val="90000"/>
              </a:lnSpc>
              <a:spcBef>
                <a:spcPts val="400"/>
              </a:spcBef>
              <a:spcAft>
                <a:spcPts val="0"/>
              </a:spcAft>
              <a:buSzPts val="800"/>
              <a:buFont typeface="Arial"/>
              <a:buNone/>
              <a:defRPr b="0" i="0" sz="800" u="none" cap="none" strike="noStrike">
                <a:latin typeface="Calibri"/>
                <a:ea typeface="Calibri"/>
                <a:cs typeface="Calibri"/>
                <a:sym typeface="Calibri"/>
              </a:defRPr>
            </a:lvl9pPr>
          </a:lstStyle>
          <a:p/>
        </p:txBody>
      </p:sp>
      <p:sp>
        <p:nvSpPr>
          <p:cNvPr id="37" name="Google Shape;37;p7"/>
          <p:cNvSpPr txBox="1"/>
          <p:nvPr>
            <p:ph idx="12" type="sldNum"/>
          </p:nvPr>
        </p:nvSpPr>
        <p:spPr>
          <a:xfrm>
            <a:off x="6843325" y="47673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8" name="Shape 38"/>
        <p:cNvGrpSpPr/>
        <p:nvPr/>
      </p:nvGrpSpPr>
      <p:grpSpPr>
        <a:xfrm>
          <a:off x="0" y="0"/>
          <a:ext cx="0" cy="0"/>
          <a:chOff x="0" y="0"/>
          <a:chExt cx="0" cy="0"/>
        </a:xfrm>
      </p:grpSpPr>
      <p:sp>
        <p:nvSpPr>
          <p:cNvPr id="39" name="Google Shape;39;p8"/>
          <p:cNvSpPr txBox="1"/>
          <p:nvPr>
            <p:ph type="title"/>
          </p:nvPr>
        </p:nvSpPr>
        <p:spPr>
          <a:xfrm>
            <a:off x="629841" y="342900"/>
            <a:ext cx="2949000" cy="12003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SzPts val="2400"/>
              <a:buFont typeface="Open Sans"/>
              <a:buNone/>
              <a:defRPr b="0" i="0" sz="2400" u="none" cap="none" strike="noStrike">
                <a:latin typeface="Open Sans"/>
                <a:ea typeface="Open Sans"/>
                <a:cs typeface="Open Sans"/>
                <a:sym typeface="Open Sans"/>
              </a:defRPr>
            </a:lvl1pPr>
            <a:lvl2pPr lvl="1" rtl="0">
              <a:spcBef>
                <a:spcPts val="0"/>
              </a:spcBef>
              <a:spcAft>
                <a:spcPts val="0"/>
              </a:spcAft>
              <a:buSzPts val="1000"/>
              <a:buFont typeface="Arial"/>
              <a:buNone/>
              <a:defRPr sz="1400"/>
            </a:lvl2pPr>
            <a:lvl3pPr lvl="2" rtl="0">
              <a:spcBef>
                <a:spcPts val="0"/>
              </a:spcBef>
              <a:spcAft>
                <a:spcPts val="0"/>
              </a:spcAft>
              <a:buSzPts val="1000"/>
              <a:buFont typeface="Arial"/>
              <a:buNone/>
              <a:defRPr sz="1400"/>
            </a:lvl3pPr>
            <a:lvl4pPr lvl="3" rtl="0">
              <a:spcBef>
                <a:spcPts val="0"/>
              </a:spcBef>
              <a:spcAft>
                <a:spcPts val="0"/>
              </a:spcAft>
              <a:buSzPts val="1000"/>
              <a:buFont typeface="Arial"/>
              <a:buNone/>
              <a:defRPr sz="1400"/>
            </a:lvl4pPr>
            <a:lvl5pPr lvl="4" rtl="0">
              <a:spcBef>
                <a:spcPts val="0"/>
              </a:spcBef>
              <a:spcAft>
                <a:spcPts val="0"/>
              </a:spcAft>
              <a:buSzPts val="1000"/>
              <a:buFont typeface="Arial"/>
              <a:buNone/>
              <a:defRPr sz="1400"/>
            </a:lvl5pPr>
            <a:lvl6pPr lvl="5" rtl="0">
              <a:spcBef>
                <a:spcPts val="0"/>
              </a:spcBef>
              <a:spcAft>
                <a:spcPts val="0"/>
              </a:spcAft>
              <a:buSzPts val="1000"/>
              <a:buFont typeface="Arial"/>
              <a:buNone/>
              <a:defRPr sz="1400"/>
            </a:lvl6pPr>
            <a:lvl7pPr lvl="6" rtl="0">
              <a:spcBef>
                <a:spcPts val="0"/>
              </a:spcBef>
              <a:spcAft>
                <a:spcPts val="0"/>
              </a:spcAft>
              <a:buSzPts val="1000"/>
              <a:buFont typeface="Arial"/>
              <a:buNone/>
              <a:defRPr sz="1400"/>
            </a:lvl7pPr>
            <a:lvl8pPr lvl="7" rtl="0">
              <a:spcBef>
                <a:spcPts val="0"/>
              </a:spcBef>
              <a:spcAft>
                <a:spcPts val="0"/>
              </a:spcAft>
              <a:buSzPts val="1000"/>
              <a:buFont typeface="Arial"/>
              <a:buNone/>
              <a:defRPr sz="1400"/>
            </a:lvl8pPr>
            <a:lvl9pPr lvl="8" rtl="0">
              <a:spcBef>
                <a:spcPts val="0"/>
              </a:spcBef>
              <a:spcAft>
                <a:spcPts val="0"/>
              </a:spcAft>
              <a:buSzPts val="1000"/>
              <a:buFont typeface="Arial"/>
              <a:buNone/>
              <a:defRPr sz="1400"/>
            </a:lvl9pPr>
          </a:lstStyle>
          <a:p/>
        </p:txBody>
      </p:sp>
      <p:sp>
        <p:nvSpPr>
          <p:cNvPr id="40" name="Google Shape;40;p8"/>
          <p:cNvSpPr/>
          <p:nvPr>
            <p:ph idx="2" type="pic"/>
          </p:nvPr>
        </p:nvSpPr>
        <p:spPr>
          <a:xfrm>
            <a:off x="3887391" y="740569"/>
            <a:ext cx="4629300" cy="36552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800"/>
              </a:spcBef>
              <a:spcAft>
                <a:spcPts val="0"/>
              </a:spcAft>
              <a:buClr>
                <a:srgbClr val="EFEFEF"/>
              </a:buClr>
              <a:buSzPts val="2400"/>
              <a:buFont typeface="Arial"/>
              <a:buNone/>
              <a:defRPr b="0" i="0" sz="2400" u="none" cap="none" strike="noStrike">
                <a:solidFill>
                  <a:srgbClr val="EFEFEF"/>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41" name="Google Shape;41;p8"/>
          <p:cNvSpPr txBox="1"/>
          <p:nvPr>
            <p:ph idx="1" type="body"/>
          </p:nvPr>
        </p:nvSpPr>
        <p:spPr>
          <a:xfrm>
            <a:off x="629841" y="1543050"/>
            <a:ext cx="2949000" cy="28587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800"/>
              </a:spcBef>
              <a:spcAft>
                <a:spcPts val="0"/>
              </a:spcAft>
              <a:buSzPts val="1200"/>
              <a:buFont typeface="Arial"/>
              <a:buNone/>
              <a:defRPr b="0" i="0" sz="1200" u="none" cap="none" strike="noStrike">
                <a:latin typeface="Source Sans Pro"/>
                <a:ea typeface="Source Sans Pro"/>
                <a:cs typeface="Source Sans Pro"/>
                <a:sym typeface="Source Sans Pro"/>
              </a:defRPr>
            </a:lvl1pPr>
            <a:lvl2pPr indent="-228600" lvl="1" marL="914400" marR="0" rtl="0" algn="l">
              <a:lnSpc>
                <a:spcPct val="90000"/>
              </a:lnSpc>
              <a:spcBef>
                <a:spcPts val="400"/>
              </a:spcBef>
              <a:spcAft>
                <a:spcPts val="0"/>
              </a:spcAft>
              <a:buSzPts val="1100"/>
              <a:buFont typeface="Arial"/>
              <a:buNone/>
              <a:defRPr b="0" i="0" sz="1100" u="none" cap="none" strike="noStrike">
                <a:latin typeface="Source Sans Pro"/>
                <a:ea typeface="Source Sans Pro"/>
                <a:cs typeface="Source Sans Pro"/>
                <a:sym typeface="Source Sans Pro"/>
              </a:defRPr>
            </a:lvl2pPr>
            <a:lvl3pPr indent="-228600" lvl="2" marL="1371600" marR="0" rtl="0" algn="l">
              <a:lnSpc>
                <a:spcPct val="90000"/>
              </a:lnSpc>
              <a:spcBef>
                <a:spcPts val="400"/>
              </a:spcBef>
              <a:spcAft>
                <a:spcPts val="0"/>
              </a:spcAft>
              <a:buSzPts val="900"/>
              <a:buFont typeface="Arial"/>
              <a:buNone/>
              <a:defRPr b="0" i="0" sz="900" u="none" cap="none" strike="noStrike">
                <a:latin typeface="Source Sans Pro"/>
                <a:ea typeface="Source Sans Pro"/>
                <a:cs typeface="Source Sans Pro"/>
                <a:sym typeface="Source Sans Pro"/>
              </a:defRPr>
            </a:lvl3pPr>
            <a:lvl4pPr indent="-228600" lvl="3" marL="1828800" marR="0" rtl="0" algn="l">
              <a:lnSpc>
                <a:spcPct val="90000"/>
              </a:lnSpc>
              <a:spcBef>
                <a:spcPts val="400"/>
              </a:spcBef>
              <a:spcAft>
                <a:spcPts val="0"/>
              </a:spcAft>
              <a:buSzPts val="800"/>
              <a:buFont typeface="Arial"/>
              <a:buNone/>
              <a:defRPr b="0" i="0" sz="800" u="none" cap="none" strike="noStrike">
                <a:latin typeface="Source Sans Pro"/>
                <a:ea typeface="Source Sans Pro"/>
                <a:cs typeface="Source Sans Pro"/>
                <a:sym typeface="Source Sans Pro"/>
              </a:defRPr>
            </a:lvl4pPr>
            <a:lvl5pPr indent="-228600" lvl="4" marL="2286000" marR="0" rtl="0" algn="l">
              <a:lnSpc>
                <a:spcPct val="90000"/>
              </a:lnSpc>
              <a:spcBef>
                <a:spcPts val="400"/>
              </a:spcBef>
              <a:spcAft>
                <a:spcPts val="0"/>
              </a:spcAft>
              <a:buSzPts val="800"/>
              <a:buFont typeface="Arial"/>
              <a:buNone/>
              <a:defRPr b="0" i="0" sz="800" u="none" cap="none" strike="noStrike">
                <a:latin typeface="Source Sans Pro"/>
                <a:ea typeface="Source Sans Pro"/>
                <a:cs typeface="Source Sans Pro"/>
                <a:sym typeface="Source Sans Pro"/>
              </a:defRPr>
            </a:lvl5pPr>
            <a:lvl6pPr indent="-228600" lvl="5" marL="2743200" marR="0" rtl="0" algn="l">
              <a:lnSpc>
                <a:spcPct val="90000"/>
              </a:lnSpc>
              <a:spcBef>
                <a:spcPts val="400"/>
              </a:spcBef>
              <a:spcAft>
                <a:spcPts val="0"/>
              </a:spcAft>
              <a:buSzPts val="800"/>
              <a:buFont typeface="Arial"/>
              <a:buNone/>
              <a:defRPr b="0" i="0" sz="800" u="none" cap="none" strike="noStrike">
                <a:latin typeface="Calibri"/>
                <a:ea typeface="Calibri"/>
                <a:cs typeface="Calibri"/>
                <a:sym typeface="Calibri"/>
              </a:defRPr>
            </a:lvl6pPr>
            <a:lvl7pPr indent="-228600" lvl="6" marL="3200400" marR="0" rtl="0" algn="l">
              <a:lnSpc>
                <a:spcPct val="90000"/>
              </a:lnSpc>
              <a:spcBef>
                <a:spcPts val="400"/>
              </a:spcBef>
              <a:spcAft>
                <a:spcPts val="0"/>
              </a:spcAft>
              <a:buSzPts val="800"/>
              <a:buFont typeface="Arial"/>
              <a:buNone/>
              <a:defRPr b="0" i="0" sz="800" u="none" cap="none" strike="noStrike">
                <a:latin typeface="Calibri"/>
                <a:ea typeface="Calibri"/>
                <a:cs typeface="Calibri"/>
                <a:sym typeface="Calibri"/>
              </a:defRPr>
            </a:lvl7pPr>
            <a:lvl8pPr indent="-228600" lvl="7" marL="3657600" marR="0" rtl="0" algn="l">
              <a:lnSpc>
                <a:spcPct val="90000"/>
              </a:lnSpc>
              <a:spcBef>
                <a:spcPts val="400"/>
              </a:spcBef>
              <a:spcAft>
                <a:spcPts val="0"/>
              </a:spcAft>
              <a:buSzPts val="800"/>
              <a:buFont typeface="Arial"/>
              <a:buNone/>
              <a:defRPr b="0" i="0" sz="800" u="none" cap="none" strike="noStrike">
                <a:latin typeface="Calibri"/>
                <a:ea typeface="Calibri"/>
                <a:cs typeface="Calibri"/>
                <a:sym typeface="Calibri"/>
              </a:defRPr>
            </a:lvl8pPr>
            <a:lvl9pPr indent="-228600" lvl="8" marL="4114800" marR="0" rtl="0" algn="l">
              <a:lnSpc>
                <a:spcPct val="90000"/>
              </a:lnSpc>
              <a:spcBef>
                <a:spcPts val="400"/>
              </a:spcBef>
              <a:spcAft>
                <a:spcPts val="0"/>
              </a:spcAft>
              <a:buSzPts val="800"/>
              <a:buFont typeface="Arial"/>
              <a:buNone/>
              <a:defRPr b="0" i="0" sz="800" u="none" cap="none" strike="noStrike">
                <a:latin typeface="Calibri"/>
                <a:ea typeface="Calibri"/>
                <a:cs typeface="Calibri"/>
                <a:sym typeface="Calibri"/>
              </a:defRPr>
            </a:lvl9pPr>
          </a:lstStyle>
          <a:p/>
        </p:txBody>
      </p:sp>
      <p:sp>
        <p:nvSpPr>
          <p:cNvPr id="42" name="Google Shape;42;p8"/>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000"/>
              <a:buFont typeface="Calibri"/>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000"/>
              <a:buFont typeface="Calibri"/>
              <a:buNone/>
              <a:defRPr b="0" i="0" sz="1400" u="none" cap="none" strike="noStrike">
                <a:solidFill>
                  <a:schemeClr val="dk1"/>
                </a:solidFill>
                <a:latin typeface="Calibri"/>
                <a:ea typeface="Calibri"/>
                <a:cs typeface="Calibri"/>
                <a:sym typeface="Calibri"/>
              </a:defRPr>
            </a:lvl9pPr>
          </a:lstStyle>
          <a:p/>
        </p:txBody>
      </p:sp>
      <p:sp>
        <p:nvSpPr>
          <p:cNvPr id="43" name="Google Shape;43;p8"/>
          <p:cNvSpPr txBox="1"/>
          <p:nvPr>
            <p:ph idx="12" type="sldNum"/>
          </p:nvPr>
        </p:nvSpPr>
        <p:spPr>
          <a:xfrm>
            <a:off x="6843325" y="47673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900"/>
              <a:buFont typeface="Arial"/>
              <a:buNone/>
              <a:defRPr b="1"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92C3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58324"/>
            <a:ext cx="7886700" cy="7479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rgbClr val="F7C359"/>
              </a:buClr>
              <a:buSzPts val="4000"/>
              <a:buFont typeface="Roboto Light"/>
              <a:buNone/>
              <a:defRPr i="0" sz="4000" u="none" cap="none" strike="noStrike">
                <a:solidFill>
                  <a:srgbClr val="F7C359"/>
                </a:solidFill>
                <a:latin typeface="Roboto Light"/>
                <a:ea typeface="Roboto Light"/>
                <a:cs typeface="Roboto Light"/>
                <a:sym typeface="Roboto Light"/>
              </a:defRPr>
            </a:lvl1pPr>
            <a:lvl2pPr lvl="1" rtl="0">
              <a:spcBef>
                <a:spcPts val="0"/>
              </a:spcBef>
              <a:spcAft>
                <a:spcPts val="0"/>
              </a:spcAft>
              <a:buSzPts val="1000"/>
              <a:buFont typeface="Arial"/>
              <a:buNone/>
              <a:defRPr sz="1400"/>
            </a:lvl2pPr>
            <a:lvl3pPr lvl="2" rtl="0">
              <a:spcBef>
                <a:spcPts val="0"/>
              </a:spcBef>
              <a:spcAft>
                <a:spcPts val="0"/>
              </a:spcAft>
              <a:buSzPts val="1000"/>
              <a:buFont typeface="Arial"/>
              <a:buNone/>
              <a:defRPr sz="1400"/>
            </a:lvl3pPr>
            <a:lvl4pPr lvl="3" rtl="0">
              <a:spcBef>
                <a:spcPts val="0"/>
              </a:spcBef>
              <a:spcAft>
                <a:spcPts val="0"/>
              </a:spcAft>
              <a:buSzPts val="1000"/>
              <a:buFont typeface="Arial"/>
              <a:buNone/>
              <a:defRPr sz="1400"/>
            </a:lvl4pPr>
            <a:lvl5pPr lvl="4" rtl="0">
              <a:spcBef>
                <a:spcPts val="0"/>
              </a:spcBef>
              <a:spcAft>
                <a:spcPts val="0"/>
              </a:spcAft>
              <a:buSzPts val="1000"/>
              <a:buFont typeface="Arial"/>
              <a:buNone/>
              <a:defRPr sz="1400"/>
            </a:lvl5pPr>
            <a:lvl6pPr lvl="5" rtl="0">
              <a:spcBef>
                <a:spcPts val="0"/>
              </a:spcBef>
              <a:spcAft>
                <a:spcPts val="0"/>
              </a:spcAft>
              <a:buSzPts val="1000"/>
              <a:buFont typeface="Arial"/>
              <a:buNone/>
              <a:defRPr sz="1400"/>
            </a:lvl6pPr>
            <a:lvl7pPr lvl="6" rtl="0">
              <a:spcBef>
                <a:spcPts val="0"/>
              </a:spcBef>
              <a:spcAft>
                <a:spcPts val="0"/>
              </a:spcAft>
              <a:buSzPts val="1000"/>
              <a:buFont typeface="Arial"/>
              <a:buNone/>
              <a:defRPr sz="1400"/>
            </a:lvl7pPr>
            <a:lvl8pPr lvl="7" rtl="0">
              <a:spcBef>
                <a:spcPts val="0"/>
              </a:spcBef>
              <a:spcAft>
                <a:spcPts val="0"/>
              </a:spcAft>
              <a:buSzPts val="1000"/>
              <a:buFont typeface="Arial"/>
              <a:buNone/>
              <a:defRPr sz="1400"/>
            </a:lvl8pPr>
            <a:lvl9pPr lvl="8" rtl="0">
              <a:spcBef>
                <a:spcPts val="0"/>
              </a:spcBef>
              <a:spcAft>
                <a:spcPts val="0"/>
              </a:spcAft>
              <a:buSzPts val="1000"/>
              <a:buFont typeface="Arial"/>
              <a:buNone/>
              <a:defRPr sz="1400"/>
            </a:lvl9pPr>
          </a:lstStyle>
          <a:p/>
        </p:txBody>
      </p:sp>
      <p:sp>
        <p:nvSpPr>
          <p:cNvPr id="7" name="Google Shape;7;p1"/>
          <p:cNvSpPr txBox="1"/>
          <p:nvPr>
            <p:ph idx="1" type="body"/>
          </p:nvPr>
        </p:nvSpPr>
        <p:spPr>
          <a:xfrm>
            <a:off x="628650" y="1304129"/>
            <a:ext cx="7886700" cy="26775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90000"/>
              </a:lnSpc>
              <a:spcBef>
                <a:spcPts val="800"/>
              </a:spcBef>
              <a:spcAft>
                <a:spcPts val="0"/>
              </a:spcAft>
              <a:buClr>
                <a:srgbClr val="EFEFEF"/>
              </a:buClr>
              <a:buSzPts val="2400"/>
              <a:buFont typeface="Roboto"/>
              <a:buChar char="•"/>
              <a:defRPr i="0" sz="2400" u="none" cap="none" strike="noStrike">
                <a:solidFill>
                  <a:srgbClr val="EFEFEF"/>
                </a:solidFill>
                <a:latin typeface="Roboto"/>
                <a:ea typeface="Roboto"/>
                <a:cs typeface="Roboto"/>
                <a:sym typeface="Roboto"/>
              </a:defRPr>
            </a:lvl1pPr>
            <a:lvl2pPr indent="-381000" lvl="1" marL="914400" marR="0" rtl="0" algn="l">
              <a:lnSpc>
                <a:spcPct val="90000"/>
              </a:lnSpc>
              <a:spcBef>
                <a:spcPts val="400"/>
              </a:spcBef>
              <a:spcAft>
                <a:spcPts val="0"/>
              </a:spcAft>
              <a:buClr>
                <a:srgbClr val="EFEFEF"/>
              </a:buClr>
              <a:buSzPts val="2400"/>
              <a:buFont typeface="Roboto Light"/>
              <a:buChar char="•"/>
              <a:defRPr i="0" sz="2400" u="none" cap="none" strike="noStrike">
                <a:solidFill>
                  <a:srgbClr val="EFEFEF"/>
                </a:solidFill>
                <a:latin typeface="Roboto Light"/>
                <a:ea typeface="Roboto Light"/>
                <a:cs typeface="Roboto Light"/>
                <a:sym typeface="Roboto Light"/>
              </a:defRPr>
            </a:lvl2pPr>
            <a:lvl3pPr indent="-342900" lvl="2" marL="1371600" marR="0" rtl="0" algn="l">
              <a:lnSpc>
                <a:spcPct val="90000"/>
              </a:lnSpc>
              <a:spcBef>
                <a:spcPts val="400"/>
              </a:spcBef>
              <a:spcAft>
                <a:spcPts val="0"/>
              </a:spcAft>
              <a:buClr>
                <a:srgbClr val="EFEFEF"/>
              </a:buClr>
              <a:buSzPts val="1800"/>
              <a:buFont typeface="Roboto Light"/>
              <a:buChar char="•"/>
              <a:defRPr i="0" sz="1800" u="none" cap="none" strike="noStrike">
                <a:solidFill>
                  <a:srgbClr val="EFEFEF"/>
                </a:solidFill>
                <a:latin typeface="Roboto Light"/>
                <a:ea typeface="Roboto Light"/>
                <a:cs typeface="Roboto Light"/>
                <a:sym typeface="Roboto Light"/>
              </a:defRPr>
            </a:lvl3pPr>
            <a:lvl4pPr indent="-279400" lvl="3" marL="1828800" marR="0" rtl="0" algn="l">
              <a:lnSpc>
                <a:spcPct val="90000"/>
              </a:lnSpc>
              <a:spcBef>
                <a:spcPts val="400"/>
              </a:spcBef>
              <a:spcAft>
                <a:spcPts val="0"/>
              </a:spcAft>
              <a:buClr>
                <a:srgbClr val="EFEFEF"/>
              </a:buClr>
              <a:buSzPts val="800"/>
              <a:buFont typeface="Roboto Light"/>
              <a:buChar char="•"/>
              <a:defRPr i="0" sz="800" u="none" cap="none" strike="noStrike">
                <a:solidFill>
                  <a:srgbClr val="EFEFEF"/>
                </a:solidFill>
                <a:latin typeface="Roboto Light"/>
                <a:ea typeface="Roboto Light"/>
                <a:cs typeface="Roboto Light"/>
                <a:sym typeface="Roboto Light"/>
              </a:defRPr>
            </a:lvl4pPr>
            <a:lvl5pPr indent="-279400" lvl="4" marL="2286000" marR="0" rtl="0" algn="l">
              <a:lnSpc>
                <a:spcPct val="90000"/>
              </a:lnSpc>
              <a:spcBef>
                <a:spcPts val="400"/>
              </a:spcBef>
              <a:spcAft>
                <a:spcPts val="0"/>
              </a:spcAft>
              <a:buClr>
                <a:srgbClr val="EFEFEF"/>
              </a:buClr>
              <a:buSzPts val="800"/>
              <a:buFont typeface="Roboto Light"/>
              <a:buChar char="•"/>
              <a:defRPr i="0" sz="800" u="none" cap="none" strike="noStrike">
                <a:solidFill>
                  <a:srgbClr val="EFEFEF"/>
                </a:solidFill>
                <a:latin typeface="Roboto Light"/>
                <a:ea typeface="Roboto Light"/>
                <a:cs typeface="Roboto Light"/>
                <a:sym typeface="Roboto Light"/>
              </a:defRPr>
            </a:lvl5pPr>
            <a:lvl6pPr indent="-279400" lvl="5" marL="2743200" marR="0" rtl="0" algn="l">
              <a:lnSpc>
                <a:spcPct val="90000"/>
              </a:lnSpc>
              <a:spcBef>
                <a:spcPts val="400"/>
              </a:spcBef>
              <a:spcAft>
                <a:spcPts val="0"/>
              </a:spcAft>
              <a:buClr>
                <a:srgbClr val="EFEFEF"/>
              </a:buClr>
              <a:buSzPts val="800"/>
              <a:buFont typeface="Roboto Light"/>
              <a:buChar char="•"/>
              <a:defRPr i="0" sz="800" u="none" cap="none" strike="noStrike">
                <a:solidFill>
                  <a:srgbClr val="EFEFEF"/>
                </a:solidFill>
                <a:latin typeface="Roboto Light"/>
                <a:ea typeface="Roboto Light"/>
                <a:cs typeface="Roboto Light"/>
                <a:sym typeface="Roboto Light"/>
              </a:defRPr>
            </a:lvl6pPr>
            <a:lvl7pPr indent="-279400" lvl="6" marL="3200400" marR="0" rtl="0" algn="l">
              <a:lnSpc>
                <a:spcPct val="90000"/>
              </a:lnSpc>
              <a:spcBef>
                <a:spcPts val="400"/>
              </a:spcBef>
              <a:spcAft>
                <a:spcPts val="0"/>
              </a:spcAft>
              <a:buClr>
                <a:srgbClr val="EFEFEF"/>
              </a:buClr>
              <a:buSzPts val="800"/>
              <a:buFont typeface="Roboto Light"/>
              <a:buChar char="•"/>
              <a:defRPr i="0" sz="800" u="none" cap="none" strike="noStrike">
                <a:solidFill>
                  <a:srgbClr val="EFEFEF"/>
                </a:solidFill>
                <a:latin typeface="Roboto Light"/>
                <a:ea typeface="Roboto Light"/>
                <a:cs typeface="Roboto Light"/>
                <a:sym typeface="Roboto Light"/>
              </a:defRPr>
            </a:lvl7pPr>
            <a:lvl8pPr indent="-279400" lvl="7" marL="3657600" marR="0" rtl="0" algn="l">
              <a:lnSpc>
                <a:spcPct val="90000"/>
              </a:lnSpc>
              <a:spcBef>
                <a:spcPts val="400"/>
              </a:spcBef>
              <a:spcAft>
                <a:spcPts val="0"/>
              </a:spcAft>
              <a:buClr>
                <a:srgbClr val="EFEFEF"/>
              </a:buClr>
              <a:buSzPts val="800"/>
              <a:buFont typeface="Roboto Light"/>
              <a:buChar char="•"/>
              <a:defRPr i="0" sz="800" u="none" cap="none" strike="noStrike">
                <a:solidFill>
                  <a:srgbClr val="EFEFEF"/>
                </a:solidFill>
                <a:latin typeface="Roboto Light"/>
                <a:ea typeface="Roboto Light"/>
                <a:cs typeface="Roboto Light"/>
                <a:sym typeface="Roboto Light"/>
              </a:defRPr>
            </a:lvl8pPr>
            <a:lvl9pPr indent="-279400" lvl="8" marL="4114800" marR="0" rtl="0" algn="l">
              <a:lnSpc>
                <a:spcPct val="90000"/>
              </a:lnSpc>
              <a:spcBef>
                <a:spcPts val="400"/>
              </a:spcBef>
              <a:spcAft>
                <a:spcPts val="0"/>
              </a:spcAft>
              <a:buClr>
                <a:srgbClr val="EFEFEF"/>
              </a:buClr>
              <a:buSzPts val="800"/>
              <a:buFont typeface="Roboto Light"/>
              <a:buChar char="•"/>
              <a:defRPr i="0" sz="800" u="none" cap="none" strike="noStrike">
                <a:solidFill>
                  <a:srgbClr val="EFEFEF"/>
                </a:solidFill>
                <a:latin typeface="Roboto Light"/>
                <a:ea typeface="Roboto Light"/>
                <a:cs typeface="Roboto Light"/>
                <a:sym typeface="Roboto Light"/>
              </a:defRPr>
            </a:lvl9pPr>
          </a:lstStyle>
          <a:p/>
        </p:txBody>
      </p:sp>
      <p:sp>
        <p:nvSpPr>
          <p:cNvPr id="8" name="Google Shape;8;p1"/>
          <p:cNvSpPr txBox="1"/>
          <p:nvPr/>
        </p:nvSpPr>
        <p:spPr>
          <a:xfrm>
            <a:off x="171500" y="4608950"/>
            <a:ext cx="36156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2626"/>
              </a:buClr>
              <a:buSzPts val="400"/>
              <a:buFont typeface="Open Sans"/>
              <a:buNone/>
            </a:pPr>
            <a:r>
              <a:rPr lang="en-US" sz="1800">
                <a:solidFill>
                  <a:srgbClr val="B7B7B7"/>
                </a:solidFill>
                <a:latin typeface="Roboto Light"/>
                <a:ea typeface="Roboto Light"/>
                <a:cs typeface="Roboto Light"/>
                <a:sym typeface="Roboto Light"/>
              </a:rPr>
              <a:t>Packet Analysis</a:t>
            </a:r>
            <a:r>
              <a:rPr i="0" lang="en-US" sz="1800" u="none" cap="none" strike="noStrike">
                <a:solidFill>
                  <a:srgbClr val="B7B7B7"/>
                </a:solidFill>
                <a:latin typeface="Roboto Light"/>
                <a:ea typeface="Roboto Light"/>
                <a:cs typeface="Roboto Light"/>
                <a:sym typeface="Roboto Light"/>
              </a:rPr>
              <a:t> </a:t>
            </a:r>
            <a:r>
              <a:rPr i="0" lang="en-US" sz="2400" u="none" cap="none" strike="noStrike">
                <a:solidFill>
                  <a:srgbClr val="B7B7B7"/>
                </a:solidFill>
                <a:latin typeface="Roboto Light"/>
                <a:ea typeface="Roboto Light"/>
                <a:cs typeface="Roboto Light"/>
                <a:sym typeface="Roboto Light"/>
              </a:rPr>
              <a:t>|</a:t>
            </a:r>
            <a:r>
              <a:rPr i="0" lang="en-US" sz="1800" u="none" cap="none" strike="noStrike">
                <a:solidFill>
                  <a:srgbClr val="B7B7B7"/>
                </a:solidFill>
                <a:latin typeface="Roboto Light"/>
                <a:ea typeface="Roboto Light"/>
                <a:cs typeface="Roboto Light"/>
                <a:sym typeface="Roboto Light"/>
              </a:rPr>
              <a:t> </a:t>
            </a:r>
            <a:r>
              <a:rPr lang="en-US" sz="1800">
                <a:solidFill>
                  <a:srgbClr val="F7C359"/>
                </a:solidFill>
                <a:latin typeface="Roboto Light"/>
                <a:ea typeface="Roboto Light"/>
                <a:cs typeface="Roboto Light"/>
                <a:sym typeface="Roboto Light"/>
              </a:rPr>
              <a:t>PCAP Overview</a:t>
            </a:r>
            <a:endParaRPr>
              <a:latin typeface="Roboto Light"/>
              <a:ea typeface="Roboto Light"/>
              <a:cs typeface="Roboto Light"/>
              <a:sym typeface="Roboto Light"/>
            </a:endParaRPr>
          </a:p>
          <a:p>
            <a:pPr indent="0" lvl="0" marL="0" marR="0" rtl="0" algn="l">
              <a:lnSpc>
                <a:spcPct val="100000"/>
              </a:lnSpc>
              <a:spcBef>
                <a:spcPts val="0"/>
              </a:spcBef>
              <a:spcAft>
                <a:spcPts val="0"/>
              </a:spcAft>
              <a:buClr>
                <a:srgbClr val="262626"/>
              </a:buClr>
              <a:buSzPts val="400"/>
              <a:buFont typeface="Open Sans"/>
              <a:buNone/>
            </a:pPr>
            <a:r>
              <a:t/>
            </a:r>
            <a:endParaRPr b="0" i="0" sz="1800" u="none" cap="none" strike="noStrike">
              <a:solidFill>
                <a:srgbClr val="F7C359"/>
              </a:solidFill>
              <a:latin typeface="Arial"/>
              <a:ea typeface="Arial"/>
              <a:cs typeface="Arial"/>
              <a:sym typeface="Arial"/>
            </a:endParaRPr>
          </a:p>
        </p:txBody>
      </p:sp>
      <p:sp>
        <p:nvSpPr>
          <p:cNvPr id="9" name="Google Shape;9;p1"/>
          <p:cNvSpPr txBox="1"/>
          <p:nvPr/>
        </p:nvSpPr>
        <p:spPr>
          <a:xfrm>
            <a:off x="4051300" y="4750550"/>
            <a:ext cx="2965500" cy="25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800">
                <a:solidFill>
                  <a:srgbClr val="666666"/>
                </a:solidFill>
                <a:latin typeface="Roboto"/>
                <a:ea typeface="Roboto"/>
                <a:cs typeface="Roboto"/>
                <a:sym typeface="Roboto"/>
              </a:rPr>
              <a:t>This material is copyright protected. All rights reserved 2019</a:t>
            </a:r>
            <a:endParaRPr sz="800">
              <a:solidFill>
                <a:srgbClr val="666666"/>
              </a:solidFill>
              <a:latin typeface="Roboto"/>
              <a:ea typeface="Roboto"/>
              <a:cs typeface="Roboto"/>
              <a:sym typeface="Roboto"/>
            </a:endParaRPr>
          </a:p>
        </p:txBody>
      </p:sp>
      <p:pic>
        <p:nvPicPr>
          <p:cNvPr id="10" name="Google Shape;10;p1"/>
          <p:cNvPicPr preferRelativeResize="0"/>
          <p:nvPr/>
        </p:nvPicPr>
        <p:blipFill>
          <a:blip r:embed="rId1">
            <a:alphaModFix/>
          </a:blip>
          <a:stretch>
            <a:fillRect/>
          </a:stretch>
        </p:blipFill>
        <p:spPr>
          <a:xfrm>
            <a:off x="7550774" y="4253440"/>
            <a:ext cx="1446466" cy="7479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9"/>
          <p:cNvSpPr txBox="1"/>
          <p:nvPr>
            <p:ph type="ctrTitle"/>
          </p:nvPr>
        </p:nvSpPr>
        <p:spPr>
          <a:xfrm>
            <a:off x="1143000" y="983773"/>
            <a:ext cx="6858000" cy="893700"/>
          </a:xfrm>
          <a:prstGeom prst="rect">
            <a:avLst/>
          </a:prstGeom>
          <a:noFill/>
          <a:ln>
            <a:noFill/>
          </a:ln>
        </p:spPr>
        <p:txBody>
          <a:bodyPr anchorCtr="0" anchor="b" bIns="68575" lIns="68575" spcFirstLastPara="1" rIns="68575" wrap="square" tIns="68575">
            <a:noAutofit/>
          </a:bodyPr>
          <a:lstStyle/>
          <a:p>
            <a:pPr indent="0" lvl="0" marL="0" marR="0" rtl="0" algn="ctr">
              <a:lnSpc>
                <a:spcPct val="90000"/>
              </a:lnSpc>
              <a:spcBef>
                <a:spcPts val="0"/>
              </a:spcBef>
              <a:spcAft>
                <a:spcPts val="0"/>
              </a:spcAft>
              <a:buClr>
                <a:schemeClr val="dk1"/>
              </a:buClr>
              <a:buSzPts val="4500"/>
              <a:buFont typeface="Open Sans"/>
              <a:buNone/>
            </a:pPr>
            <a:r>
              <a:rPr lang="en-US"/>
              <a:t>PCAP Overview</a:t>
            </a:r>
            <a:endParaRPr/>
          </a:p>
        </p:txBody>
      </p:sp>
      <p:sp>
        <p:nvSpPr>
          <p:cNvPr id="49" name="Google Shape;49;p9"/>
          <p:cNvSpPr txBox="1"/>
          <p:nvPr>
            <p:ph idx="1" type="subTitle"/>
          </p:nvPr>
        </p:nvSpPr>
        <p:spPr>
          <a:xfrm>
            <a:off x="1143000" y="1877478"/>
            <a:ext cx="6858000" cy="1241700"/>
          </a:xfrm>
          <a:prstGeom prst="rect">
            <a:avLst/>
          </a:prstGeom>
        </p:spPr>
        <p:txBody>
          <a:bodyPr anchorCtr="0" anchor="t" bIns="91425" lIns="91425" spcFirstLastPara="1" rIns="91425" wrap="square" tIns="91425">
            <a:noAutofit/>
          </a:bodyPr>
          <a:lstStyle/>
          <a:p>
            <a:pPr indent="0" lvl="0" marL="0" rtl="0" algn="ctr">
              <a:spcBef>
                <a:spcPts val="8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0"/>
          <p:cNvSpPr txBox="1"/>
          <p:nvPr>
            <p:ph type="title"/>
          </p:nvPr>
        </p:nvSpPr>
        <p:spPr>
          <a:xfrm>
            <a:off x="628650" y="1921050"/>
            <a:ext cx="7886700" cy="1301400"/>
          </a:xfrm>
          <a:prstGeom prst="rect">
            <a:avLst/>
          </a:prstGeom>
        </p:spPr>
        <p:txBody>
          <a:bodyPr anchorCtr="0" anchor="ctr" bIns="91425" lIns="91425" spcFirstLastPara="1" rIns="91425" wrap="square" tIns="91425">
            <a:noAutofit/>
          </a:bodyPr>
          <a:lstStyle/>
          <a:p>
            <a:pPr indent="0" lvl="0" marL="0" rtl="0" algn="ctr">
              <a:spcBef>
                <a:spcPts val="800"/>
              </a:spcBef>
              <a:spcAft>
                <a:spcPts val="0"/>
              </a:spcAft>
              <a:buNone/>
            </a:pPr>
            <a:r>
              <a:rPr lang="en-US" sz="3000"/>
              <a:t>“Packets don’t lie.”</a:t>
            </a:r>
            <a:endParaRPr sz="3000"/>
          </a:p>
          <a:p>
            <a:pPr indent="0" lvl="0" marL="0" rtl="0" algn="r">
              <a:spcBef>
                <a:spcPts val="800"/>
              </a:spcBef>
              <a:spcAft>
                <a:spcPts val="0"/>
              </a:spcAft>
              <a:buClr>
                <a:schemeClr val="dk1"/>
              </a:buClr>
              <a:buSzPts val="1100"/>
              <a:buFont typeface="Arial"/>
              <a:buNone/>
            </a:pPr>
            <a:r>
              <a:rPr lang="en-US" sz="1800"/>
              <a:t>~ Ancient NSM proverb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1"/>
          <p:cNvSpPr txBox="1"/>
          <p:nvPr>
            <p:ph type="title"/>
          </p:nvPr>
        </p:nvSpPr>
        <p:spPr>
          <a:xfrm>
            <a:off x="628650" y="1921050"/>
            <a:ext cx="7886700" cy="1301400"/>
          </a:xfrm>
          <a:prstGeom prst="rect">
            <a:avLst/>
          </a:prstGeom>
        </p:spPr>
        <p:txBody>
          <a:bodyPr anchorCtr="0" anchor="ctr" bIns="91425" lIns="91425" spcFirstLastPara="1" rIns="91425" wrap="square" tIns="91425">
            <a:noAutofit/>
          </a:bodyPr>
          <a:lstStyle/>
          <a:p>
            <a:pPr indent="0" lvl="0" marL="0" rtl="0" algn="ctr">
              <a:spcBef>
                <a:spcPts val="800"/>
              </a:spcBef>
              <a:spcAft>
                <a:spcPts val="0"/>
              </a:spcAft>
              <a:buNone/>
            </a:pPr>
            <a:r>
              <a:rPr lang="en-US" sz="3000"/>
              <a:t>“Packets </a:t>
            </a:r>
            <a:r>
              <a:rPr lang="en-US" sz="3000" strike="sngStrike"/>
              <a:t>don’t</a:t>
            </a:r>
            <a:r>
              <a:rPr lang="en-US" sz="3000"/>
              <a:t> sometimes lie.”</a:t>
            </a:r>
            <a:endParaRPr sz="3000"/>
          </a:p>
          <a:p>
            <a:pPr indent="0" lvl="0" marL="0" rtl="0" algn="r">
              <a:spcBef>
                <a:spcPts val="800"/>
              </a:spcBef>
              <a:spcAft>
                <a:spcPts val="0"/>
              </a:spcAft>
              <a:buNone/>
            </a:pPr>
            <a:r>
              <a:rPr lang="en-US" sz="1800"/>
              <a:t>~ My NSM proverb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2"/>
          <p:cNvSpPr txBox="1"/>
          <p:nvPr>
            <p:ph type="title"/>
          </p:nvPr>
        </p:nvSpPr>
        <p:spPr>
          <a:xfrm>
            <a:off x="628650" y="310424"/>
            <a:ext cx="7886700" cy="74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Why Packets?</a:t>
            </a:r>
            <a:endParaRPr/>
          </a:p>
        </p:txBody>
      </p:sp>
      <p:sp>
        <p:nvSpPr>
          <p:cNvPr id="65" name="Google Shape;65;p12"/>
          <p:cNvSpPr txBox="1"/>
          <p:nvPr>
            <p:ph idx="1" type="body"/>
          </p:nvPr>
        </p:nvSpPr>
        <p:spPr>
          <a:xfrm>
            <a:off x="628650" y="1100054"/>
            <a:ext cx="7886700" cy="2677500"/>
          </a:xfrm>
          <a:prstGeom prst="rect">
            <a:avLst/>
          </a:prstGeom>
        </p:spPr>
        <p:txBody>
          <a:bodyPr anchorCtr="0" anchor="t" bIns="91425" lIns="91425" spcFirstLastPara="1" rIns="91425" wrap="square" tIns="91425">
            <a:noAutofit/>
          </a:bodyPr>
          <a:lstStyle/>
          <a:p>
            <a:pPr indent="-419100" lvl="0" marL="457200" rtl="0" algn="l">
              <a:lnSpc>
                <a:spcPct val="115000"/>
              </a:lnSpc>
              <a:spcBef>
                <a:spcPts val="800"/>
              </a:spcBef>
              <a:spcAft>
                <a:spcPts val="0"/>
              </a:spcAft>
              <a:buSzPts val="3000"/>
              <a:buChar char="•"/>
            </a:pPr>
            <a:r>
              <a:rPr lang="en-US"/>
              <a:t>Allows complete reconstruction of network events</a:t>
            </a:r>
            <a:endParaRPr/>
          </a:p>
          <a:p>
            <a:pPr indent="-419100" lvl="0" marL="457200" rtl="0" algn="l">
              <a:lnSpc>
                <a:spcPct val="115000"/>
              </a:lnSpc>
              <a:spcBef>
                <a:spcPts val="0"/>
              </a:spcBef>
              <a:spcAft>
                <a:spcPts val="0"/>
              </a:spcAft>
              <a:buSzPts val="3000"/>
              <a:buChar char="•"/>
            </a:pPr>
            <a:r>
              <a:rPr lang="en-US"/>
              <a:t>Contains </a:t>
            </a:r>
            <a:r>
              <a:rPr i="1" lang="en-US"/>
              <a:t>all</a:t>
            </a:r>
            <a:r>
              <a:rPr lang="en-US"/>
              <a:t> the raw data</a:t>
            </a:r>
            <a:endParaRPr/>
          </a:p>
          <a:p>
            <a:pPr indent="-419100" lvl="0" marL="457200" rtl="0" algn="l">
              <a:lnSpc>
                <a:spcPct val="115000"/>
              </a:lnSpc>
              <a:spcBef>
                <a:spcPts val="0"/>
              </a:spcBef>
              <a:spcAft>
                <a:spcPts val="0"/>
              </a:spcAft>
              <a:buSzPts val="3000"/>
              <a:buChar char="•"/>
            </a:pPr>
            <a:r>
              <a:rPr lang="en-US"/>
              <a:t>Allows humans to analyze and tell the machine what to do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3"/>
          <p:cNvSpPr txBox="1"/>
          <p:nvPr>
            <p:ph type="title"/>
          </p:nvPr>
        </p:nvSpPr>
        <p:spPr>
          <a:xfrm>
            <a:off x="628650" y="310424"/>
            <a:ext cx="7886700" cy="74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Pros and Cons of PCAP</a:t>
            </a:r>
            <a:endParaRPr/>
          </a:p>
        </p:txBody>
      </p:sp>
      <p:pic>
        <p:nvPicPr>
          <p:cNvPr id="71" name="Google Shape;71;p13"/>
          <p:cNvPicPr preferRelativeResize="0"/>
          <p:nvPr/>
        </p:nvPicPr>
        <p:blipFill>
          <a:blip r:embed="rId4">
            <a:alphaModFix/>
          </a:blip>
          <a:stretch>
            <a:fillRect/>
          </a:stretch>
        </p:blipFill>
        <p:spPr>
          <a:xfrm>
            <a:off x="2540475" y="1005800"/>
            <a:ext cx="4063051" cy="339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4"/>
          <p:cNvSpPr txBox="1"/>
          <p:nvPr>
            <p:ph type="title"/>
          </p:nvPr>
        </p:nvSpPr>
        <p:spPr>
          <a:xfrm>
            <a:off x="628650" y="310424"/>
            <a:ext cx="7886700" cy="74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Some Traffic Capture Tools</a:t>
            </a:r>
            <a:endParaRPr/>
          </a:p>
        </p:txBody>
      </p:sp>
      <p:sp>
        <p:nvSpPr>
          <p:cNvPr id="77" name="Google Shape;77;p14"/>
          <p:cNvSpPr txBox="1"/>
          <p:nvPr>
            <p:ph idx="1" type="body"/>
          </p:nvPr>
        </p:nvSpPr>
        <p:spPr>
          <a:xfrm>
            <a:off x="628650" y="1100054"/>
            <a:ext cx="7886700" cy="2677500"/>
          </a:xfrm>
          <a:prstGeom prst="rect">
            <a:avLst/>
          </a:prstGeom>
        </p:spPr>
        <p:txBody>
          <a:bodyPr anchorCtr="0" anchor="t" bIns="91425" lIns="91425" spcFirstLastPara="1" rIns="91425" wrap="square" tIns="91425">
            <a:noAutofit/>
          </a:bodyPr>
          <a:lstStyle/>
          <a:p>
            <a:pPr indent="-419100" lvl="0" marL="457200" rtl="0" algn="l">
              <a:spcBef>
                <a:spcPts val="800"/>
              </a:spcBef>
              <a:spcAft>
                <a:spcPts val="0"/>
              </a:spcAft>
              <a:buSzPts val="3000"/>
              <a:buChar char="•"/>
            </a:pPr>
            <a:r>
              <a:rPr lang="en-US"/>
              <a:t>tcpdump</a:t>
            </a:r>
            <a:r>
              <a:rPr baseline="30000" lang="en-US"/>
              <a:t>1</a:t>
            </a:r>
            <a:endParaRPr baseline="30000"/>
          </a:p>
          <a:p>
            <a:pPr indent="-419100" lvl="0" marL="457200" rtl="0" algn="l">
              <a:spcBef>
                <a:spcPts val="0"/>
              </a:spcBef>
              <a:spcAft>
                <a:spcPts val="0"/>
              </a:spcAft>
              <a:buSzPts val="3000"/>
              <a:buChar char="•"/>
            </a:pPr>
            <a:r>
              <a:rPr lang="en-US"/>
              <a:t>Wireshark/tshark</a:t>
            </a:r>
            <a:endParaRPr/>
          </a:p>
          <a:p>
            <a:pPr indent="-419100" lvl="0" marL="457200" rtl="0" algn="l">
              <a:spcBef>
                <a:spcPts val="0"/>
              </a:spcBef>
              <a:spcAft>
                <a:spcPts val="0"/>
              </a:spcAft>
              <a:buSzPts val="3000"/>
              <a:buChar char="•"/>
            </a:pPr>
            <a:r>
              <a:rPr lang="en-US"/>
              <a:t>netsniff-ng</a:t>
            </a:r>
            <a:endParaRPr/>
          </a:p>
          <a:p>
            <a:pPr indent="-419100" lvl="0" marL="457200" rtl="0" algn="l">
              <a:spcBef>
                <a:spcPts val="0"/>
              </a:spcBef>
              <a:spcAft>
                <a:spcPts val="0"/>
              </a:spcAft>
              <a:buSzPts val="3000"/>
              <a:buChar char="•"/>
            </a:pPr>
            <a:r>
              <a:rPr lang="en-US"/>
              <a:t>Moloch</a:t>
            </a:r>
            <a:endParaRPr/>
          </a:p>
          <a:p>
            <a:pPr indent="-419100" lvl="0" marL="457200" rtl="0" algn="l">
              <a:spcBef>
                <a:spcPts val="0"/>
              </a:spcBef>
              <a:spcAft>
                <a:spcPts val="0"/>
              </a:spcAft>
              <a:buSzPts val="3000"/>
              <a:buChar char="•"/>
            </a:pPr>
            <a:r>
              <a:rPr lang="en-US"/>
              <a:t>Stenographer</a:t>
            </a:r>
            <a:r>
              <a:rPr baseline="30000" lang="en-US"/>
              <a:t>1</a:t>
            </a:r>
            <a:endParaRPr baseline="30000"/>
          </a:p>
        </p:txBody>
      </p:sp>
      <p:sp>
        <p:nvSpPr>
          <p:cNvPr id="78" name="Google Shape;78;p14"/>
          <p:cNvSpPr txBox="1"/>
          <p:nvPr/>
        </p:nvSpPr>
        <p:spPr>
          <a:xfrm>
            <a:off x="335975" y="3962725"/>
            <a:ext cx="61032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30000" lang="en-US">
                <a:solidFill>
                  <a:schemeClr val="lt2"/>
                </a:solidFill>
                <a:latin typeface="Roboto Light"/>
                <a:ea typeface="Roboto Light"/>
                <a:cs typeface="Roboto Light"/>
                <a:sym typeface="Roboto Light"/>
              </a:rPr>
              <a:t>1</a:t>
            </a:r>
            <a:r>
              <a:rPr lang="en-US">
                <a:solidFill>
                  <a:schemeClr val="lt2"/>
                </a:solidFill>
                <a:latin typeface="Roboto Light"/>
                <a:ea typeface="Roboto Light"/>
                <a:cs typeface="Roboto Light"/>
                <a:sym typeface="Roboto Light"/>
              </a:rPr>
              <a:t> Used in RockNSM</a:t>
            </a:r>
            <a:endParaRPr>
              <a:solidFill>
                <a:schemeClr val="lt2"/>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txBox="1"/>
          <p:nvPr>
            <p:ph type="title"/>
          </p:nvPr>
        </p:nvSpPr>
        <p:spPr>
          <a:xfrm>
            <a:off x="628650" y="310424"/>
            <a:ext cx="7886700" cy="74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Back of Napkin Math</a:t>
            </a:r>
            <a:endParaRPr/>
          </a:p>
        </p:txBody>
      </p:sp>
      <p:sp>
        <p:nvSpPr>
          <p:cNvPr id="84" name="Google Shape;84;p15"/>
          <p:cNvSpPr txBox="1"/>
          <p:nvPr>
            <p:ph idx="1" type="body"/>
          </p:nvPr>
        </p:nvSpPr>
        <p:spPr>
          <a:xfrm>
            <a:off x="628650" y="2966774"/>
            <a:ext cx="7886700" cy="12516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US" sz="2600"/>
              <a:t>1 day @ saturated 1 Gbps = 21,600 GB file storage</a:t>
            </a:r>
            <a:endParaRPr sz="2600"/>
          </a:p>
          <a:p>
            <a:pPr indent="0" lvl="0" marL="0" rtl="0" algn="l">
              <a:spcBef>
                <a:spcPts val="800"/>
              </a:spcBef>
              <a:spcAft>
                <a:spcPts val="0"/>
              </a:spcAft>
              <a:buNone/>
            </a:pPr>
            <a:r>
              <a:t/>
            </a:r>
            <a:endParaRPr sz="1200"/>
          </a:p>
          <a:p>
            <a:pPr indent="0" lvl="0" marL="0" rtl="0" algn="l">
              <a:spcBef>
                <a:spcPts val="800"/>
              </a:spcBef>
              <a:spcAft>
                <a:spcPts val="0"/>
              </a:spcAft>
              <a:buNone/>
            </a:pPr>
            <a:r>
              <a:rPr lang="en-US" sz="1200"/>
              <a:t>B</a:t>
            </a:r>
            <a:r>
              <a:rPr baseline="-25000" lang="en-US" sz="1200"/>
              <a:t>Avg</a:t>
            </a:r>
            <a:r>
              <a:rPr lang="en-US" sz="1200"/>
              <a:t> is the average link speed</a:t>
            </a:r>
            <a:endParaRPr sz="1200"/>
          </a:p>
        </p:txBody>
      </p:sp>
      <p:pic>
        <p:nvPicPr>
          <p:cNvPr descr="Storage  = 2 \times {{B_{Avg} \times 86400} \over 8}" id="85" name="Google Shape;85;p15" title="MathEquation,#efefef"/>
          <p:cNvPicPr preferRelativeResize="0"/>
          <p:nvPr/>
        </p:nvPicPr>
        <p:blipFill>
          <a:blip r:embed="rId3">
            <a:alphaModFix/>
          </a:blip>
          <a:stretch>
            <a:fillRect/>
          </a:stretch>
        </p:blipFill>
        <p:spPr>
          <a:xfrm>
            <a:off x="572000" y="1487975"/>
            <a:ext cx="8000000" cy="127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628650" y="310424"/>
            <a:ext cx="7886700" cy="74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tcpdump</a:t>
            </a:r>
            <a:endParaRPr/>
          </a:p>
        </p:txBody>
      </p:sp>
      <p:sp>
        <p:nvSpPr>
          <p:cNvPr id="91" name="Google Shape;91;p16"/>
          <p:cNvSpPr txBox="1"/>
          <p:nvPr>
            <p:ph idx="1" type="body"/>
          </p:nvPr>
        </p:nvSpPr>
        <p:spPr>
          <a:xfrm>
            <a:off x="628650" y="1100054"/>
            <a:ext cx="7886700" cy="2677500"/>
          </a:xfrm>
          <a:prstGeom prst="rect">
            <a:avLst/>
          </a:prstGeom>
        </p:spPr>
        <p:txBody>
          <a:bodyPr anchorCtr="0" anchor="t" bIns="91425" lIns="91425" spcFirstLastPara="1" rIns="91425" wrap="square" tIns="91425">
            <a:noAutofit/>
          </a:bodyPr>
          <a:lstStyle/>
          <a:p>
            <a:pPr indent="-419100" lvl="0" marL="457200" rtl="0" algn="l">
              <a:spcBef>
                <a:spcPts val="800"/>
              </a:spcBef>
              <a:spcAft>
                <a:spcPts val="0"/>
              </a:spcAft>
              <a:buSzPts val="3000"/>
              <a:buChar char="•"/>
            </a:pPr>
            <a:r>
              <a:rPr lang="en-US"/>
              <a:t>Created in 1988 by researchers at Lawrence Berkeley Labs</a:t>
            </a:r>
            <a:endParaRPr/>
          </a:p>
          <a:p>
            <a:pPr indent="-419100" lvl="0" marL="457200" rtl="0" algn="l">
              <a:spcBef>
                <a:spcPts val="0"/>
              </a:spcBef>
              <a:spcAft>
                <a:spcPts val="0"/>
              </a:spcAft>
              <a:buSzPts val="3000"/>
              <a:buChar char="•"/>
            </a:pPr>
            <a:r>
              <a:rPr lang="en-US"/>
              <a:t>Literally dumps TCP packets</a:t>
            </a:r>
            <a:endParaRPr/>
          </a:p>
          <a:p>
            <a:pPr indent="-419100" lvl="0" marL="457200" rtl="0" algn="l">
              <a:spcBef>
                <a:spcPts val="0"/>
              </a:spcBef>
              <a:spcAft>
                <a:spcPts val="0"/>
              </a:spcAft>
              <a:buSzPts val="3000"/>
              <a:buChar char="•"/>
            </a:pPr>
            <a:r>
              <a:rPr lang="en-US"/>
              <a:t>Can capture from interface or "capture" from file</a:t>
            </a:r>
            <a:endParaRPr/>
          </a:p>
          <a:p>
            <a:pPr indent="-419100" lvl="0" marL="457200" rtl="0" algn="l">
              <a:spcBef>
                <a:spcPts val="0"/>
              </a:spcBef>
              <a:spcAft>
                <a:spcPts val="0"/>
              </a:spcAft>
              <a:buSzPts val="3000"/>
              <a:buChar char="•"/>
            </a:pPr>
            <a:r>
              <a:rPr lang="en-US"/>
              <a:t>Can write summary data to screen or full PCAP to file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grpSp>
        <p:nvGrpSpPr>
          <p:cNvPr id="96" name="Google Shape;96;p17"/>
          <p:cNvGrpSpPr/>
          <p:nvPr/>
        </p:nvGrpSpPr>
        <p:grpSpPr>
          <a:xfrm>
            <a:off x="2909212" y="2881522"/>
            <a:ext cx="3325575" cy="1648925"/>
            <a:chOff x="3675050" y="2729197"/>
            <a:chExt cx="3325575" cy="1648925"/>
          </a:xfrm>
        </p:grpSpPr>
        <p:pic>
          <p:nvPicPr>
            <p:cNvPr descr="Image" id="97" name="Google Shape;97;p17"/>
            <p:cNvPicPr preferRelativeResize="0"/>
            <p:nvPr/>
          </p:nvPicPr>
          <p:blipFill rotWithShape="1">
            <a:blip r:embed="rId3">
              <a:alphaModFix/>
            </a:blip>
            <a:srcRect b="0" l="0" r="0" t="0"/>
            <a:stretch/>
          </p:blipFill>
          <p:spPr>
            <a:xfrm>
              <a:off x="3676229" y="2729197"/>
              <a:ext cx="534116" cy="534108"/>
            </a:xfrm>
            <a:prstGeom prst="rect">
              <a:avLst/>
            </a:prstGeom>
            <a:noFill/>
            <a:ln>
              <a:noFill/>
            </a:ln>
          </p:spPr>
        </p:pic>
        <p:pic>
          <p:nvPicPr>
            <p:cNvPr descr="Image" id="98" name="Google Shape;98;p17"/>
            <p:cNvPicPr preferRelativeResize="0"/>
            <p:nvPr/>
          </p:nvPicPr>
          <p:blipFill rotWithShape="1">
            <a:blip r:embed="rId4">
              <a:alphaModFix/>
            </a:blip>
            <a:srcRect b="0" l="0" r="0" t="0"/>
            <a:stretch/>
          </p:blipFill>
          <p:spPr>
            <a:xfrm>
              <a:off x="3675050" y="3335222"/>
              <a:ext cx="536475" cy="445938"/>
            </a:xfrm>
            <a:prstGeom prst="rect">
              <a:avLst/>
            </a:prstGeom>
            <a:noFill/>
            <a:ln>
              <a:noFill/>
            </a:ln>
          </p:spPr>
        </p:pic>
        <p:pic>
          <p:nvPicPr>
            <p:cNvPr descr="Image" id="99" name="Google Shape;99;p17"/>
            <p:cNvPicPr preferRelativeResize="0"/>
            <p:nvPr/>
          </p:nvPicPr>
          <p:blipFill rotWithShape="1">
            <a:blip r:embed="rId5">
              <a:alphaModFix/>
            </a:blip>
            <a:srcRect b="0" l="0" r="0" t="0"/>
            <a:stretch/>
          </p:blipFill>
          <p:spPr>
            <a:xfrm>
              <a:off x="3675050" y="3841655"/>
              <a:ext cx="536475" cy="536467"/>
            </a:xfrm>
            <a:prstGeom prst="rect">
              <a:avLst/>
            </a:prstGeom>
            <a:noFill/>
            <a:ln>
              <a:noFill/>
            </a:ln>
          </p:spPr>
        </p:pic>
        <p:sp>
          <p:nvSpPr>
            <p:cNvPr id="100" name="Google Shape;100;p17"/>
            <p:cNvSpPr txBox="1"/>
            <p:nvPr/>
          </p:nvSpPr>
          <p:spPr>
            <a:xfrm>
              <a:off x="4211525" y="2786100"/>
              <a:ext cx="27891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lt1"/>
                  </a:solidFill>
                  <a:latin typeface="Roboto Light"/>
                  <a:ea typeface="Roboto Light"/>
                  <a:cs typeface="Roboto Light"/>
                  <a:sym typeface="Roboto Light"/>
                </a:rPr>
                <a:t>linkedin.com/company/perched/</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p:txBody>
        </p:sp>
        <p:sp>
          <p:nvSpPr>
            <p:cNvPr id="101" name="Google Shape;101;p17"/>
            <p:cNvSpPr txBox="1"/>
            <p:nvPr/>
          </p:nvSpPr>
          <p:spPr>
            <a:xfrm>
              <a:off x="4211525" y="3348025"/>
              <a:ext cx="17718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Roboto Light"/>
                  <a:ea typeface="Roboto Light"/>
                  <a:cs typeface="Roboto Light"/>
                  <a:sym typeface="Roboto Light"/>
                </a:rPr>
                <a:t>github.com/Perched</a:t>
              </a:r>
              <a:endParaRPr>
                <a:solidFill>
                  <a:schemeClr val="lt1"/>
                </a:solidFill>
                <a:latin typeface="Roboto Light"/>
                <a:ea typeface="Roboto Light"/>
                <a:cs typeface="Roboto Light"/>
                <a:sym typeface="Roboto Light"/>
              </a:endParaRPr>
            </a:p>
          </p:txBody>
        </p:sp>
        <p:sp>
          <p:nvSpPr>
            <p:cNvPr id="102" name="Google Shape;102;p17"/>
            <p:cNvSpPr txBox="1"/>
            <p:nvPr/>
          </p:nvSpPr>
          <p:spPr>
            <a:xfrm>
              <a:off x="4211525" y="3899750"/>
              <a:ext cx="19050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Roboto Light"/>
                  <a:ea typeface="Roboto Light"/>
                  <a:cs typeface="Roboto Light"/>
                  <a:sym typeface="Roboto Light"/>
                </a:rPr>
                <a:t>inquiries</a:t>
              </a:r>
              <a:r>
                <a:rPr lang="en-US">
                  <a:solidFill>
                    <a:schemeClr val="lt1"/>
                  </a:solidFill>
                  <a:latin typeface="Roboto Light"/>
                  <a:ea typeface="Roboto Light"/>
                  <a:cs typeface="Roboto Light"/>
                  <a:sym typeface="Roboto Light"/>
                </a:rPr>
                <a:t>@perched.io</a:t>
              </a:r>
              <a:endParaRPr>
                <a:solidFill>
                  <a:schemeClr val="lt1"/>
                </a:solidFill>
                <a:latin typeface="Roboto Light"/>
                <a:ea typeface="Roboto Light"/>
                <a:cs typeface="Roboto Light"/>
                <a:sym typeface="Roboto Light"/>
              </a:endParaRPr>
            </a:p>
          </p:txBody>
        </p:sp>
      </p:grpSp>
      <p:pic>
        <p:nvPicPr>
          <p:cNvPr id="103" name="Google Shape;103;p17"/>
          <p:cNvPicPr preferRelativeResize="0"/>
          <p:nvPr/>
        </p:nvPicPr>
        <p:blipFill>
          <a:blip r:embed="rId6">
            <a:alphaModFix/>
          </a:blip>
          <a:stretch>
            <a:fillRect/>
          </a:stretch>
        </p:blipFill>
        <p:spPr>
          <a:xfrm>
            <a:off x="3766450" y="152337"/>
            <a:ext cx="1611099" cy="25253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erched-template-2.0">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