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hnathon Ha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13T18:04:03.760">
    <p:pos x="6000" y="0"/>
    <p:text>+derek@perched.io +sean@perched.io  Adding for tracking and visibility. This exercise needs to be updated should we use the new container. It doesn't have the 40 gigs of this pcap anymore.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Stenographer doesn’t have a logo. It’s a project with a name, but it’s still awesome.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cc64dcf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d0cc64d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dd2f6da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dd2f6da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I've never had it drop a packet with speeds up to 15 Gbps across 2 NICs on a single box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Caveats: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-US" sz="1200">
                <a:solidFill>
                  <a:srgbClr val="24292E"/>
                </a:solidFill>
              </a:rPr>
              <a:t>There's a race condition between disk free space and the speed of your net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-US" sz="1200">
                <a:solidFill>
                  <a:srgbClr val="24292E"/>
                </a:solidFill>
              </a:rPr>
              <a:t>On an empty network, it still eats space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-US" sz="1200">
                <a:solidFill>
                  <a:srgbClr val="24292E"/>
                </a:solidFill>
              </a:rPr>
              <a:t>Result: Put stenographer on its own partition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-US" sz="1200">
                <a:solidFill>
                  <a:srgbClr val="24292E"/>
                </a:solidFill>
              </a:rPr>
              <a:t>Performance design is based on assumption that you rarely need PCAP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d2f6da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d2f6da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Stenographer is run as a service by systemd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The Stenographer service is written in Go, and is responsible for managing incoming requests, indexing packets, and managing the child process(es) of stenotype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d2f6da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d2f6da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d2f6da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d2f6da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E"/>
                </a:solidFill>
              </a:rPr>
              <a:t>You'll notice there's no direction here. In practice, when you're looking at PCAP, you generally want to see both sides of the conversation. If you truly only want one side,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-US" sz="1200">
                <a:solidFill>
                  <a:srgbClr val="24292E"/>
                </a:solidFill>
              </a:rPr>
              <a:t> can do the additional filtering.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d2f6da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d2f6da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In the specific time the addition of the Z is to designate using zulu time or UTC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In the specific time the addition of the T is just used to designate that Time follows the T. Its just used as a seperator and is optional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d2f6da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d2f6da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Can use the word or the symbolic representation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d2f6da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d2f6da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First one uses tcpdump to further filter the pcap down to only source host and tells tcpdump to not dns resolve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Second one filters down to only push tcp flags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Third uses the tcpdump option to write it out to a file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d2f6da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d2f6da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Question 1: 189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Question 2: 92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Retrieve all UDP DNS queries from 172.16.100.3 for the entire day of September 4, 2018.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How many are there? 59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How many FTP packets were sent between 172.16.100.3 and 85.93.20.10 on September 4, 2018?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</a:rPr>
              <a:t>284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Char char="•"/>
            </a:pPr>
            <a:r>
              <a:rPr lang="en-US"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Retrieve all UDP DNS queries from 10.0.1.95</a:t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</a:pPr>
            <a:r>
              <a:rPr lang="en-US" sz="2400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rPr>
              <a:t>How many are there?</a:t>
            </a:r>
            <a:endParaRPr sz="24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Char char="•"/>
            </a:pPr>
            <a:r>
              <a:rPr lang="en-US"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How many packets were sent between these 2 hosts?</a:t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</a:pPr>
            <a:r>
              <a:rPr lang="en-US" sz="2400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rPr>
              <a:t>10.0.1.95 </a:t>
            </a:r>
            <a:endParaRPr sz="24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</a:pPr>
            <a:r>
              <a:rPr lang="en-US" sz="2400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rPr>
              <a:t>23.73.31.19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71500" y="4608950"/>
            <a:ext cx="33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Analysis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Stenographer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802025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36294" y="4253440"/>
            <a:ext cx="1446466" cy="747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Stenographer</a:t>
            </a:r>
            <a:endParaRPr/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[INSERT LOGO HERE]</a:t>
            </a:r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[INSERT LOGO HERE]</a:t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9"/>
          <p:cNvGrpSpPr/>
          <p:nvPr/>
        </p:nvGrpSpPr>
        <p:grpSpPr>
          <a:xfrm>
            <a:off x="2909212" y="2881522"/>
            <a:ext cx="3325575" cy="1648925"/>
            <a:chOff x="3675050" y="2729197"/>
            <a:chExt cx="3325575" cy="1648925"/>
          </a:xfrm>
        </p:grpSpPr>
        <p:pic>
          <p:nvPicPr>
            <p:cNvPr descr="Image"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6229" y="2729197"/>
              <a:ext cx="534116" cy="534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06" name="Google Shape;10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5050" y="3335222"/>
              <a:ext cx="536475" cy="44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07" name="Google Shape;10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5050" y="3841655"/>
              <a:ext cx="536475" cy="5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9"/>
            <p:cNvSpPr txBox="1"/>
            <p:nvPr/>
          </p:nvSpPr>
          <p:spPr>
            <a:xfrm>
              <a:off x="4211525" y="2786100"/>
              <a:ext cx="27891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linkedin.com/company/perched/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4211525" y="3348025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github.com/Perched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4211525" y="3899750"/>
              <a:ext cx="1905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inquiries@perched.io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450" y="152337"/>
            <a:ext cx="1611099" cy="252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Stenographer 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80/20 project by Graeme Connell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High speed packet capture and index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Manages Disk space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Never seen it drop a packet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025" y="297199"/>
            <a:ext cx="1604200" cy="179135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Architecture</a:t>
            </a:r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125" y="1196668"/>
            <a:ext cx="4601747" cy="275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25" y="3777800"/>
            <a:ext cx="3005332" cy="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User Interface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92500" y="3143100"/>
            <a:ext cx="7959000" cy="7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stenoread [stenographer Query] [tcpdump arguments]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43375" y="1158200"/>
            <a:ext cx="8570400" cy="14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Stenographer query language is a subset of bpf with a couple of additions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Stenoread is the command line tool used to query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Query Language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92500" y="1158200"/>
            <a:ext cx="7959000" cy="3288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host 8.8.8.8     					# Single IP address (no hostnames)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net 1.0.0.0/8    					# Network with CIDR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net 1.0.0.0 mask 255.255.255.0  	# Network with mask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port 80          					# Port number (UDP or TCP)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ip proto 6       					# IP protocol number 6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icmp            						# equivalent to 'ip proto 1'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tcp              						# equivalent to 'ip proto 6'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udp              						# equivalent to 'ip proto 17'</a:t>
            </a:r>
            <a:endParaRPr sz="18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Query Language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92500" y="1158200"/>
            <a:ext cx="7959000" cy="1671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before 2012-11-03T11:05:00Z			# Packets before specific time after 2012-11-03T11:05:00-07:00		# Packets after a specific time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before 45m ago      					# Packets before a relative time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before 3h ago       					# Packets after a relative time</a:t>
            </a:r>
            <a:endParaRPr sz="18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Boolean operators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92500" y="1158200"/>
            <a:ext cx="7959000" cy="1671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stenoread ‘host 1.1.1.1 and host 2.2.2.2’ </a:t>
            </a:r>
            <a:endParaRPr sz="20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stenoread ‘net 10.0.0.0/8 &amp;&amp; (udp and port 123) &amp;&amp;  after 30m ago’</a:t>
            </a:r>
            <a:endParaRPr sz="20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Add in tcpdump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92500" y="1158200"/>
            <a:ext cx="7959000" cy="3306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A737D"/>
                </a:solidFill>
                <a:latin typeface="Roboto"/>
                <a:ea typeface="Roboto"/>
                <a:cs typeface="Roboto"/>
                <a:sym typeface="Roboto"/>
              </a:rPr>
              <a:t># Print all packets for source IP 1.1.1.1 without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6A737D"/>
                </a:solidFill>
                <a:latin typeface="Roboto"/>
                <a:ea typeface="Roboto"/>
                <a:cs typeface="Roboto"/>
                <a:sym typeface="Roboto"/>
              </a:rPr>
              <a:t># DNS resolution (-n).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stenoread </a:t>
            </a:r>
            <a:r>
              <a:rPr lang="en-US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'host 1.1.1.1'</a:t>
            </a: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-n src host 1.1.1.1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6A737D"/>
                </a:solidFill>
                <a:latin typeface="Roboto"/>
                <a:ea typeface="Roboto"/>
                <a:cs typeface="Roboto"/>
                <a:sym typeface="Roboto"/>
              </a:rPr>
              <a:t># Print all PSH packets between 1.1.1.1 and 2.2.2.2: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stenoread </a:t>
            </a:r>
            <a:r>
              <a:rPr lang="en-US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'host 1.1.1.1 and host 2.2.2.2'</a:t>
            </a: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\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 -n </a:t>
            </a:r>
            <a:r>
              <a:rPr lang="en-US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'tcp[tcpflags] &amp; tcp-push != 0'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6A737D"/>
                </a:solidFill>
                <a:latin typeface="Roboto"/>
                <a:ea typeface="Roboto"/>
                <a:cs typeface="Roboto"/>
                <a:sym typeface="Roboto"/>
              </a:rPr>
              <a:t># Write all packets between 1.1.1.1 and 2.2.2.2 to disk.</a:t>
            </a:r>
            <a:b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stenoread </a:t>
            </a:r>
            <a:r>
              <a:rPr lang="en-US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'host 1.1.1.1 and host 2.2.2.2'</a:t>
            </a:r>
            <a:r>
              <a:rPr lang="en-US" sz="18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-w /tmp/out.pcap</a:t>
            </a:r>
            <a:endParaRPr sz="18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Stenographer: Exercise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375" y="1158200"/>
            <a:ext cx="8570400" cy="316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Retrieve all UDP DNS queries from 172.16.100.3 for all of September 4, 2018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many are there?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How many ftp packets were sent between these 2 hosts on September 4, 2018?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172.16.100.3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85.93.20.10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