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ource Code Pro Light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Light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font" Target="fonts/SourceCodeProLight-regular.fntdata"/><Relationship Id="rId16" Type="http://schemas.openxmlformats.org/officeDocument/2006/relationships/slide" Target="slides/slide12.xml"/><Relationship Id="rId19" Type="http://schemas.openxmlformats.org/officeDocument/2006/relationships/font" Target="fonts/SourceCodeProLight-italic.fntdata"/><Relationship Id="rId18" Type="http://schemas.openxmlformats.org/officeDocument/2006/relationships/font" Target="fonts/SourceCodePr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This is Wireshark’s sweet new logo.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cb897d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cb897d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cb897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cb897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0d82ed2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d0d82ed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e690cf6bd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4e690cf6b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This is Wireshark’s sweet new logo.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690cf6bd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4e690cf6b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This is Wireshark’s sweet new logo.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690cf6b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690cf6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Here’s what the user interface looks like. In this example, we’re doing some filtering, looking for DHCP packets. The search syntax should seem a little familiar to the tcpdump exercise we did, except, this isn’t a BPF filter.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Wireshark is a GUI tool for analyzing PCAP that complements tcpdump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Wireshark does _not_ use BPF in the query box shown here. That is called a "display filter". Wireshark can use BPF when capturing from the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Not going into detail on Wireshark. You just need to know how to poke at a file with it. It's worth your time to explore its features, however.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90cf6b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90cf6b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Goal is to not use this everywhere.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There are cases where bro will not be able to give you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for example, http body is not an extracted field in bro and only tells you the number of bytes not the data it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690cf6b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690cf6b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690cf6b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690cf6b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Can right click just about anywhere and do one of these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Following a stream will pull up a new window and apply a filter to the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/>
              <a:t>Applying</a:t>
            </a:r>
            <a:r>
              <a:rPr lang="en-US"/>
              <a:t> filters allows you to either filter on the selected, or negate it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You can then combine those with `AND`, or `AND NOT`, or `OR` or `OR NOT`.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690cf6b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690cf6b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Click through each of these and just talk about them. Pretty straight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Capture file properties: Overall data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Resolved Addresses: Hosts and services that can be converted to a human readable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Protocol Hierarchy: Breaks it down each level of the protocol Frame-&gt;Eth-&gt;IPv4-ECT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Conversations: Converstation on different layers, mac address, IPv4/6, TCP,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Endpoints: Shows a list of Clients/Servers represented as endpoints, Mac, IPv4/6, TCP,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Packet Lengths: Groups packet lengths in grouped ranges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cb897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cb897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71500" y="4608950"/>
            <a:ext cx="33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Analysis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Wireshark</a:t>
            </a:r>
            <a:endParaRPr sz="1800">
              <a:solidFill>
                <a:srgbClr val="F7C3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089250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50774" y="4253440"/>
            <a:ext cx="1446466" cy="747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Wireshark</a:t>
            </a:r>
            <a:endParaRPr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73" y="1877475"/>
            <a:ext cx="1729450" cy="1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Statistics</a:t>
            </a:r>
            <a:r>
              <a:rPr lang="en-US"/>
              <a:t> Exercise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Key: “ethereal”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PCAP!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Key: “capture”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1"/>
          <p:cNvGrpSpPr/>
          <p:nvPr/>
        </p:nvGrpSpPr>
        <p:grpSpPr>
          <a:xfrm>
            <a:off x="2909212" y="2881522"/>
            <a:ext cx="3325575" cy="1648925"/>
            <a:chOff x="3675050" y="2729197"/>
            <a:chExt cx="3325575" cy="1648925"/>
          </a:xfrm>
        </p:grpSpPr>
        <p:pic>
          <p:nvPicPr>
            <p:cNvPr descr="Image" id="115" name="Google Shape;11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6229" y="2729197"/>
              <a:ext cx="534116" cy="534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6" name="Google Shape;11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5050" y="3335222"/>
              <a:ext cx="536475" cy="44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7" name="Google Shape;11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5050" y="3841655"/>
              <a:ext cx="536475" cy="5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1"/>
            <p:cNvSpPr txBox="1"/>
            <p:nvPr/>
          </p:nvSpPr>
          <p:spPr>
            <a:xfrm>
              <a:off x="4211525" y="2786100"/>
              <a:ext cx="27891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linkedin.com/company/perched/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4211525" y="3348025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github.com/Perched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4211525" y="3899750"/>
              <a:ext cx="1905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inquiries@perched.io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450" y="152337"/>
            <a:ext cx="1611099" cy="252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Wireshark</a:t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172825" y="188525"/>
            <a:ext cx="4524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Formerly known as...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971673"/>
            <a:ext cx="35718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1143000" y="850148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/>
              <a:t>Ethereal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72825" y="188525"/>
            <a:ext cx="4524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Formerly known as...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75" y="1743848"/>
            <a:ext cx="2251225" cy="29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75" y="378951"/>
            <a:ext cx="7758252" cy="3881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14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Basic Intro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Great GUI tool but could leave you swimming in an ocean of packets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Very basic intro enough to keep you floating in the ocean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Filter Bar (a sample)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ip.addr == 1.2.3.4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ip.src_host == 1.2.3.4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ip.dst_host == 1.2.3.4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http </a:t>
            </a:r>
            <a:r>
              <a:rPr lang="en-US" sz="2400"/>
              <a:t>(or other protocols)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/>
              <a:t>negation: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! </a:t>
            </a:r>
            <a:r>
              <a:rPr lang="en-US" sz="2400"/>
              <a:t>or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not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/>
              <a:t>concatenation: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&amp;&amp; </a:t>
            </a:r>
            <a:r>
              <a:rPr lang="en-US" sz="2400"/>
              <a:t>or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and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 Light"/>
              <a:buChar char="•"/>
            </a:pPr>
            <a:r>
              <a:rPr lang="en-US" sz="2400"/>
              <a:t>alternation: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|| </a:t>
            </a:r>
            <a:r>
              <a:rPr lang="en-US" sz="2400"/>
              <a:t>or</a:t>
            </a:r>
            <a:r>
              <a:rPr lang="en-US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or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Wireshark: Right-Click to Win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Follow stream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TCP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UDP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SSL 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Apply as Filter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Selected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Selected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 Statistics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Capture File Properties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Resolved Addresses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Protocol Hierarchy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Conversations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Endpoints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Packet Lengths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 Exercise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CTF Key: “frame”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