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306" r:id="rId6"/>
    <p:sldId id="307" r:id="rId7"/>
    <p:sldId id="309" r:id="rId8"/>
    <p:sldId id="310" r:id="rId9"/>
    <p:sldId id="262" r:id="rId10"/>
    <p:sldId id="311" r:id="rId11"/>
    <p:sldId id="272" r:id="rId12"/>
    <p:sldId id="276" r:id="rId13"/>
    <p:sldId id="312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SemiBold" panose="000007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F2F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5856C-9959-4A42-A76D-A15F420F2B78}" v="23" dt="2023-04-13T05:41:08.186"/>
  </p1510:revLst>
</p1510:revInfo>
</file>

<file path=ppt/tableStyles.xml><?xml version="1.0" encoding="utf-8"?>
<a:tblStyleLst xmlns:a="http://schemas.openxmlformats.org/drawingml/2006/main" def="{3D51A66E-3482-4321-9C92-69931F99249E}">
  <a:tblStyle styleId="{3D51A66E-3482-4321-9C92-69931F9924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Khanh Trung 20205133" userId="08954d5c-a997-4b47-a4de-8854420636c0" providerId="ADAL" clId="{F355856C-9959-4A42-A76D-A15F420F2B78}"/>
    <pc:docChg chg="undo custSel addSld modSld sldOrd">
      <pc:chgData name="Nguyen Khanh Trung 20205133" userId="08954d5c-a997-4b47-a4de-8854420636c0" providerId="ADAL" clId="{F355856C-9959-4A42-A76D-A15F420F2B78}" dt="2023-04-13T05:41:08.186" v="1078"/>
      <pc:docMkLst>
        <pc:docMk/>
      </pc:docMkLst>
      <pc:sldChg chg="modAnim">
        <pc:chgData name="Nguyen Khanh Trung 20205133" userId="08954d5c-a997-4b47-a4de-8854420636c0" providerId="ADAL" clId="{F355856C-9959-4A42-A76D-A15F420F2B78}" dt="2023-04-13T05:39:15.278" v="1069"/>
        <pc:sldMkLst>
          <pc:docMk/>
          <pc:sldMk cId="0" sldId="258"/>
        </pc:sldMkLst>
      </pc:sldChg>
      <pc:sldChg chg="addSp delSp modSp mod ord">
        <pc:chgData name="Nguyen Khanh Trung 20205133" userId="08954d5c-a997-4b47-a4de-8854420636c0" providerId="ADAL" clId="{F355856C-9959-4A42-A76D-A15F420F2B78}" dt="2023-04-12T13:47:50.671" v="29" actId="478"/>
        <pc:sldMkLst>
          <pc:docMk/>
          <pc:sldMk cId="0" sldId="259"/>
        </pc:sldMkLst>
        <pc:spChg chg="add del mod">
          <ac:chgData name="Nguyen Khanh Trung 20205133" userId="08954d5c-a997-4b47-a4de-8854420636c0" providerId="ADAL" clId="{F355856C-9959-4A42-A76D-A15F420F2B78}" dt="2023-04-12T13:47:50.671" v="29" actId="478"/>
          <ac:spMkLst>
            <pc:docMk/>
            <pc:sldMk cId="0" sldId="259"/>
            <ac:spMk id="3" creationId="{1626FD1E-4F28-3724-F2AC-86DF1E929838}"/>
          </ac:spMkLst>
        </pc:spChg>
        <pc:spChg chg="mod">
          <ac:chgData name="Nguyen Khanh Trung 20205133" userId="08954d5c-a997-4b47-a4de-8854420636c0" providerId="ADAL" clId="{F355856C-9959-4A42-A76D-A15F420F2B78}" dt="2023-04-12T13:47:37.557" v="27" actId="20577"/>
          <ac:spMkLst>
            <pc:docMk/>
            <pc:sldMk cId="0" sldId="259"/>
            <ac:spMk id="201" creationId="{00000000-0000-0000-0000-000000000000}"/>
          </ac:spMkLst>
        </pc:spChg>
        <pc:spChg chg="del">
          <ac:chgData name="Nguyen Khanh Trung 20205133" userId="08954d5c-a997-4b47-a4de-8854420636c0" providerId="ADAL" clId="{F355856C-9959-4A42-A76D-A15F420F2B78}" dt="2023-04-12T13:47:46.747" v="28" actId="478"/>
          <ac:spMkLst>
            <pc:docMk/>
            <pc:sldMk cId="0" sldId="259"/>
            <ac:spMk id="203" creationId="{00000000-0000-0000-0000-000000000000}"/>
          </ac:spMkLst>
        </pc:spChg>
      </pc:sldChg>
      <pc:sldChg chg="addSp delSp modSp mod ord setBg modAnim">
        <pc:chgData name="Nguyen Khanh Trung 20205133" userId="08954d5c-a997-4b47-a4de-8854420636c0" providerId="ADAL" clId="{F355856C-9959-4A42-A76D-A15F420F2B78}" dt="2023-04-13T05:39:57.839" v="1070"/>
        <pc:sldMkLst>
          <pc:docMk/>
          <pc:sldMk cId="0" sldId="260"/>
        </pc:sldMkLst>
        <pc:spChg chg="mod">
          <ac:chgData name="Nguyen Khanh Trung 20205133" userId="08954d5c-a997-4b47-a4de-8854420636c0" providerId="ADAL" clId="{F355856C-9959-4A42-A76D-A15F420F2B78}" dt="2023-04-12T13:50:24.559" v="60" actId="20577"/>
          <ac:spMkLst>
            <pc:docMk/>
            <pc:sldMk cId="0" sldId="260"/>
            <ac:spMk id="208" creationId="{00000000-0000-0000-0000-000000000000}"/>
          </ac:spMkLst>
        </pc:spChg>
        <pc:spChg chg="del mod">
          <ac:chgData name="Nguyen Khanh Trung 20205133" userId="08954d5c-a997-4b47-a4de-8854420636c0" providerId="ADAL" clId="{F355856C-9959-4A42-A76D-A15F420F2B78}" dt="2023-04-12T15:57:37.474" v="435" actId="478"/>
          <ac:spMkLst>
            <pc:docMk/>
            <pc:sldMk cId="0" sldId="260"/>
            <ac:spMk id="209" creationId="{00000000-0000-0000-0000-000000000000}"/>
          </ac:spMkLst>
        </pc:spChg>
        <pc:picChg chg="add del mod">
          <ac:chgData name="Nguyen Khanh Trung 20205133" userId="08954d5c-a997-4b47-a4de-8854420636c0" providerId="ADAL" clId="{F355856C-9959-4A42-A76D-A15F420F2B78}" dt="2023-04-12T18:18:36.692" v="445" actId="478"/>
          <ac:picMkLst>
            <pc:docMk/>
            <pc:sldMk cId="0" sldId="260"/>
            <ac:picMk id="3" creationId="{D561F1A1-137A-274A-6487-FBE721E24301}"/>
          </ac:picMkLst>
        </pc:picChg>
        <pc:picChg chg="add mod">
          <ac:chgData name="Nguyen Khanh Trung 20205133" userId="08954d5c-a997-4b47-a4de-8854420636c0" providerId="ADAL" clId="{F355856C-9959-4A42-A76D-A15F420F2B78}" dt="2023-04-12T18:43:49.427" v="542" actId="1076"/>
          <ac:picMkLst>
            <pc:docMk/>
            <pc:sldMk cId="0" sldId="260"/>
            <ac:picMk id="4" creationId="{4C898A59-71E2-95CE-6D3C-3799EBF46AAA}"/>
          </ac:picMkLst>
        </pc:picChg>
        <pc:picChg chg="add del mod">
          <ac:chgData name="Nguyen Khanh Trung 20205133" userId="08954d5c-a997-4b47-a4de-8854420636c0" providerId="ADAL" clId="{F355856C-9959-4A42-A76D-A15F420F2B78}" dt="2023-04-12T18:19:27.192" v="449" actId="478"/>
          <ac:picMkLst>
            <pc:docMk/>
            <pc:sldMk cId="0" sldId="260"/>
            <ac:picMk id="1026" creationId="{17DA9599-9039-2376-F671-276966C31A81}"/>
          </ac:picMkLst>
        </pc:picChg>
      </pc:sldChg>
      <pc:sldChg chg="addSp delSp modSp mod ord modAnim">
        <pc:chgData name="Nguyen Khanh Trung 20205133" userId="08954d5c-a997-4b47-a4de-8854420636c0" providerId="ADAL" clId="{F355856C-9959-4A42-A76D-A15F420F2B78}" dt="2023-04-13T05:40:38.309" v="1075"/>
        <pc:sldMkLst>
          <pc:docMk/>
          <pc:sldMk cId="0" sldId="262"/>
        </pc:sldMkLst>
        <pc:spChg chg="add mod">
          <ac:chgData name="Nguyen Khanh Trung 20205133" userId="08954d5c-a997-4b47-a4de-8854420636c0" providerId="ADAL" clId="{F355856C-9959-4A42-A76D-A15F420F2B78}" dt="2023-04-12T19:11:19.822" v="941" actId="207"/>
          <ac:spMkLst>
            <pc:docMk/>
            <pc:sldMk cId="0" sldId="262"/>
            <ac:spMk id="2" creationId="{9EC3A016-4184-1DA6-F75F-EF0457EE5D2F}"/>
          </ac:spMkLst>
        </pc:spChg>
        <pc:spChg chg="mod">
          <ac:chgData name="Nguyen Khanh Trung 20205133" userId="08954d5c-a997-4b47-a4de-8854420636c0" providerId="ADAL" clId="{F355856C-9959-4A42-A76D-A15F420F2B78}" dt="2023-04-12T19:11:03.754" v="939" actId="2085"/>
          <ac:spMkLst>
            <pc:docMk/>
            <pc:sldMk cId="0" sldId="262"/>
            <ac:spMk id="4" creationId="{1C2E2811-F495-872B-B376-F8AE8C54FFF3}"/>
          </ac:spMkLst>
        </pc:spChg>
        <pc:spChg chg="mod">
          <ac:chgData name="Nguyen Khanh Trung 20205133" userId="08954d5c-a997-4b47-a4de-8854420636c0" providerId="ADAL" clId="{F355856C-9959-4A42-A76D-A15F420F2B78}" dt="2023-04-12T19:11:03.754" v="939" actId="2085"/>
          <ac:spMkLst>
            <pc:docMk/>
            <pc:sldMk cId="0" sldId="262"/>
            <ac:spMk id="5" creationId="{535158F7-4213-A8C4-B038-14F38BB719FE}"/>
          </ac:spMkLst>
        </pc:spChg>
        <pc:spChg chg="mod">
          <ac:chgData name="Nguyen Khanh Trung 20205133" userId="08954d5c-a997-4b47-a4de-8854420636c0" providerId="ADAL" clId="{F355856C-9959-4A42-A76D-A15F420F2B78}" dt="2023-04-12T19:11:03.754" v="939" actId="2085"/>
          <ac:spMkLst>
            <pc:docMk/>
            <pc:sldMk cId="0" sldId="262"/>
            <ac:spMk id="6" creationId="{671FECA0-E8AE-01E7-1F30-6DDE5FB74CBD}"/>
          </ac:spMkLst>
        </pc:spChg>
        <pc:spChg chg="mod">
          <ac:chgData name="Nguyen Khanh Trung 20205133" userId="08954d5c-a997-4b47-a4de-8854420636c0" providerId="ADAL" clId="{F355856C-9959-4A42-A76D-A15F420F2B78}" dt="2023-04-12T19:12:54.837" v="947" actId="207"/>
          <ac:spMkLst>
            <pc:docMk/>
            <pc:sldMk cId="0" sldId="262"/>
            <ac:spMk id="8" creationId="{0DEAE7AA-3715-49FA-7355-9F4B504E1A43}"/>
          </ac:spMkLst>
        </pc:spChg>
        <pc:spChg chg="mod">
          <ac:chgData name="Nguyen Khanh Trung 20205133" userId="08954d5c-a997-4b47-a4de-8854420636c0" providerId="ADAL" clId="{F355856C-9959-4A42-A76D-A15F420F2B78}" dt="2023-04-12T19:12:54.837" v="947" actId="207"/>
          <ac:spMkLst>
            <pc:docMk/>
            <pc:sldMk cId="0" sldId="262"/>
            <ac:spMk id="9" creationId="{1FA3142F-28B8-3E46-ED96-730F68BEEF1D}"/>
          </ac:spMkLst>
        </pc:spChg>
        <pc:spChg chg="mod">
          <ac:chgData name="Nguyen Khanh Trung 20205133" userId="08954d5c-a997-4b47-a4de-8854420636c0" providerId="ADAL" clId="{F355856C-9959-4A42-A76D-A15F420F2B78}" dt="2023-04-12T19:06:27.027" v="862" actId="20577"/>
          <ac:spMkLst>
            <pc:docMk/>
            <pc:sldMk cId="0" sldId="262"/>
            <ac:spMk id="223" creationId="{00000000-0000-0000-0000-000000000000}"/>
          </ac:spMkLst>
        </pc:spChg>
        <pc:spChg chg="mod">
          <ac:chgData name="Nguyen Khanh Trung 20205133" userId="08954d5c-a997-4b47-a4de-8854420636c0" providerId="ADAL" clId="{F355856C-9959-4A42-A76D-A15F420F2B78}" dt="2023-04-12T19:06:34.260" v="872" actId="20577"/>
          <ac:spMkLst>
            <pc:docMk/>
            <pc:sldMk cId="0" sldId="262"/>
            <ac:spMk id="224" creationId="{00000000-0000-0000-0000-000000000000}"/>
          </ac:spMkLst>
        </pc:spChg>
        <pc:spChg chg="mod">
          <ac:chgData name="Nguyen Khanh Trung 20205133" userId="08954d5c-a997-4b47-a4de-8854420636c0" providerId="ADAL" clId="{F355856C-9959-4A42-A76D-A15F420F2B78}" dt="2023-04-12T19:13:24.367" v="978" actId="20577"/>
          <ac:spMkLst>
            <pc:docMk/>
            <pc:sldMk cId="0" sldId="262"/>
            <ac:spMk id="225" creationId="{00000000-0000-0000-0000-000000000000}"/>
          </ac:spMkLst>
        </pc:spChg>
        <pc:spChg chg="mod">
          <ac:chgData name="Nguyen Khanh Trung 20205133" userId="08954d5c-a997-4b47-a4de-8854420636c0" providerId="ADAL" clId="{F355856C-9959-4A42-A76D-A15F420F2B78}" dt="2023-04-12T19:14:50.069" v="1065" actId="14100"/>
          <ac:spMkLst>
            <pc:docMk/>
            <pc:sldMk cId="0" sldId="262"/>
            <ac:spMk id="226" creationId="{00000000-0000-0000-0000-000000000000}"/>
          </ac:spMkLst>
        </pc:spChg>
        <pc:spChg chg="mod">
          <ac:chgData name="Nguyen Khanh Trung 20205133" userId="08954d5c-a997-4b47-a4de-8854420636c0" providerId="ADAL" clId="{F355856C-9959-4A42-A76D-A15F420F2B78}" dt="2023-04-12T19:14:06.876" v="1058" actId="20577"/>
          <ac:spMkLst>
            <pc:docMk/>
            <pc:sldMk cId="0" sldId="262"/>
            <ac:spMk id="227" creationId="{00000000-0000-0000-0000-000000000000}"/>
          </ac:spMkLst>
        </pc:spChg>
        <pc:spChg chg="mod">
          <ac:chgData name="Nguyen Khanh Trung 20205133" userId="08954d5c-a997-4b47-a4de-8854420636c0" providerId="ADAL" clId="{F355856C-9959-4A42-A76D-A15F420F2B78}" dt="2023-04-12T19:06:57.645" v="924" actId="20577"/>
          <ac:spMkLst>
            <pc:docMk/>
            <pc:sldMk cId="0" sldId="262"/>
            <ac:spMk id="228" creationId="{00000000-0000-0000-0000-000000000000}"/>
          </ac:spMkLst>
        </pc:spChg>
        <pc:spChg chg="mod">
          <ac:chgData name="Nguyen Khanh Trung 20205133" userId="08954d5c-a997-4b47-a4de-8854420636c0" providerId="ADAL" clId="{F355856C-9959-4A42-A76D-A15F420F2B78}" dt="2023-04-12T19:14:18.718" v="1064" actId="20577"/>
          <ac:spMkLst>
            <pc:docMk/>
            <pc:sldMk cId="0" sldId="262"/>
            <ac:spMk id="229" creationId="{00000000-0000-0000-0000-000000000000}"/>
          </ac:spMkLst>
        </pc:spChg>
        <pc:grpChg chg="add mod">
          <ac:chgData name="Nguyen Khanh Trung 20205133" userId="08954d5c-a997-4b47-a4de-8854420636c0" providerId="ADAL" clId="{F355856C-9959-4A42-A76D-A15F420F2B78}" dt="2023-04-12T19:10:54.409" v="938" actId="207"/>
          <ac:grpSpMkLst>
            <pc:docMk/>
            <pc:sldMk cId="0" sldId="262"/>
            <ac:grpSpMk id="3" creationId="{9D550B92-BE32-83B6-E0E4-EC29B21D28E8}"/>
          </ac:grpSpMkLst>
        </pc:grpChg>
        <pc:grpChg chg="add mod">
          <ac:chgData name="Nguyen Khanh Trung 20205133" userId="08954d5c-a997-4b47-a4de-8854420636c0" providerId="ADAL" clId="{F355856C-9959-4A42-A76D-A15F420F2B78}" dt="2023-04-12T19:12:54.837" v="947" actId="207"/>
          <ac:grpSpMkLst>
            <pc:docMk/>
            <pc:sldMk cId="0" sldId="262"/>
            <ac:grpSpMk id="7" creationId="{86387BBF-1322-2720-1D2F-3888C186625C}"/>
          </ac:grpSpMkLst>
        </pc:grpChg>
        <pc:grpChg chg="del">
          <ac:chgData name="Nguyen Khanh Trung 20205133" userId="08954d5c-a997-4b47-a4de-8854420636c0" providerId="ADAL" clId="{F355856C-9959-4A42-A76D-A15F420F2B78}" dt="2023-04-12T19:12:23.346" v="942" actId="478"/>
          <ac:grpSpMkLst>
            <pc:docMk/>
            <pc:sldMk cId="0" sldId="262"/>
            <ac:grpSpMk id="230" creationId="{00000000-0000-0000-0000-000000000000}"/>
          </ac:grpSpMkLst>
        </pc:grpChg>
        <pc:grpChg chg="del">
          <ac:chgData name="Nguyen Khanh Trung 20205133" userId="08954d5c-a997-4b47-a4de-8854420636c0" providerId="ADAL" clId="{F355856C-9959-4A42-A76D-A15F420F2B78}" dt="2023-04-12T19:10:09.416" v="934" actId="478"/>
          <ac:grpSpMkLst>
            <pc:docMk/>
            <pc:sldMk cId="0" sldId="262"/>
            <ac:grpSpMk id="237" creationId="{00000000-0000-0000-0000-000000000000}"/>
          </ac:grpSpMkLst>
        </pc:grpChg>
        <pc:grpChg chg="add del">
          <ac:chgData name="Nguyen Khanh Trung 20205133" userId="08954d5c-a997-4b47-a4de-8854420636c0" providerId="ADAL" clId="{F355856C-9959-4A42-A76D-A15F420F2B78}" dt="2023-04-12T19:08:31.689" v="930" actId="478"/>
          <ac:grpSpMkLst>
            <pc:docMk/>
            <pc:sldMk cId="0" sldId="262"/>
            <ac:grpSpMk id="243" creationId="{00000000-0000-0000-0000-000000000000}"/>
          </ac:grpSpMkLst>
        </pc:grpChg>
      </pc:sldChg>
      <pc:sldChg chg="modAnim">
        <pc:chgData name="Nguyen Khanh Trung 20205133" userId="08954d5c-a997-4b47-a4de-8854420636c0" providerId="ADAL" clId="{F355856C-9959-4A42-A76D-A15F420F2B78}" dt="2023-04-13T05:40:54.059" v="1077"/>
        <pc:sldMkLst>
          <pc:docMk/>
          <pc:sldMk cId="0" sldId="272"/>
        </pc:sldMkLst>
      </pc:sldChg>
      <pc:sldChg chg="modAnim">
        <pc:chgData name="Nguyen Khanh Trung 20205133" userId="08954d5c-a997-4b47-a4de-8854420636c0" providerId="ADAL" clId="{F355856C-9959-4A42-A76D-A15F420F2B78}" dt="2023-04-13T05:41:08.186" v="1078"/>
        <pc:sldMkLst>
          <pc:docMk/>
          <pc:sldMk cId="0" sldId="276"/>
        </pc:sldMkLst>
      </pc:sldChg>
      <pc:sldChg chg="addSp delSp modSp add mod ord modAnim">
        <pc:chgData name="Nguyen Khanh Trung 20205133" userId="08954d5c-a997-4b47-a4de-8854420636c0" providerId="ADAL" clId="{F355856C-9959-4A42-A76D-A15F420F2B78}" dt="2023-04-13T05:40:06.510" v="1071"/>
        <pc:sldMkLst>
          <pc:docMk/>
          <pc:sldMk cId="1299676619" sldId="306"/>
        </pc:sldMkLst>
        <pc:spChg chg="add del mod">
          <ac:chgData name="Nguyen Khanh Trung 20205133" userId="08954d5c-a997-4b47-a4de-8854420636c0" providerId="ADAL" clId="{F355856C-9959-4A42-A76D-A15F420F2B78}" dt="2023-04-12T18:34:51.941" v="499" actId="478"/>
          <ac:spMkLst>
            <pc:docMk/>
            <pc:sldMk cId="1299676619" sldId="306"/>
            <ac:spMk id="3" creationId="{0EE228E3-440C-6676-E037-138C6702A724}"/>
          </ac:spMkLst>
        </pc:spChg>
        <pc:spChg chg="add mod">
          <ac:chgData name="Nguyen Khanh Trung 20205133" userId="08954d5c-a997-4b47-a4de-8854420636c0" providerId="ADAL" clId="{F355856C-9959-4A42-A76D-A15F420F2B78}" dt="2023-04-12T18:56:27.674" v="633" actId="1076"/>
          <ac:spMkLst>
            <pc:docMk/>
            <pc:sldMk cId="1299676619" sldId="306"/>
            <ac:spMk id="11" creationId="{3EAE8415-5466-0069-1399-8CB2B023A09B}"/>
          </ac:spMkLst>
        </pc:spChg>
        <pc:spChg chg="mod">
          <ac:chgData name="Nguyen Khanh Trung 20205133" userId="08954d5c-a997-4b47-a4de-8854420636c0" providerId="ADAL" clId="{F355856C-9959-4A42-A76D-A15F420F2B78}" dt="2023-04-12T18:34:42.345" v="497" actId="20577"/>
          <ac:spMkLst>
            <pc:docMk/>
            <pc:sldMk cId="1299676619" sldId="306"/>
            <ac:spMk id="208" creationId="{00000000-0000-0000-0000-000000000000}"/>
          </ac:spMkLst>
        </pc:spChg>
        <pc:spChg chg="del">
          <ac:chgData name="Nguyen Khanh Trung 20205133" userId="08954d5c-a997-4b47-a4de-8854420636c0" providerId="ADAL" clId="{F355856C-9959-4A42-A76D-A15F420F2B78}" dt="2023-04-12T18:34:49.905" v="498" actId="478"/>
          <ac:spMkLst>
            <pc:docMk/>
            <pc:sldMk cId="1299676619" sldId="306"/>
            <ac:spMk id="209" creationId="{00000000-0000-0000-0000-000000000000}"/>
          </ac:spMkLst>
        </pc:spChg>
        <pc:picChg chg="add del mod">
          <ac:chgData name="Nguyen Khanh Trung 20205133" userId="08954d5c-a997-4b47-a4de-8854420636c0" providerId="ADAL" clId="{F355856C-9959-4A42-A76D-A15F420F2B78}" dt="2023-04-12T18:37:13.239" v="504" actId="21"/>
          <ac:picMkLst>
            <pc:docMk/>
            <pc:sldMk cId="1299676619" sldId="306"/>
            <ac:picMk id="4" creationId="{60D86B31-BF22-E058-6667-50C8EAD24CEA}"/>
          </ac:picMkLst>
        </pc:picChg>
        <pc:picChg chg="add del mod">
          <ac:chgData name="Nguyen Khanh Trung 20205133" userId="08954d5c-a997-4b47-a4de-8854420636c0" providerId="ADAL" clId="{F355856C-9959-4A42-A76D-A15F420F2B78}" dt="2023-04-12T18:39:45.116" v="522" actId="478"/>
          <ac:picMkLst>
            <pc:docMk/>
            <pc:sldMk cId="1299676619" sldId="306"/>
            <ac:picMk id="6" creationId="{9C2215F0-C759-82E4-C85C-189224F945ED}"/>
          </ac:picMkLst>
        </pc:picChg>
        <pc:picChg chg="add del mod">
          <ac:chgData name="Nguyen Khanh Trung 20205133" userId="08954d5c-a997-4b47-a4de-8854420636c0" providerId="ADAL" clId="{F355856C-9959-4A42-A76D-A15F420F2B78}" dt="2023-04-12T18:52:46.909" v="550" actId="478"/>
          <ac:picMkLst>
            <pc:docMk/>
            <pc:sldMk cId="1299676619" sldId="306"/>
            <ac:picMk id="8" creationId="{A2CD8A2B-FB27-F0EF-748F-88474CFD4096}"/>
          </ac:picMkLst>
        </pc:picChg>
        <pc:picChg chg="add mod">
          <ac:chgData name="Nguyen Khanh Trung 20205133" userId="08954d5c-a997-4b47-a4de-8854420636c0" providerId="ADAL" clId="{F355856C-9959-4A42-A76D-A15F420F2B78}" dt="2023-04-12T18:53:58.755" v="555" actId="1076"/>
          <ac:picMkLst>
            <pc:docMk/>
            <pc:sldMk cId="1299676619" sldId="306"/>
            <ac:picMk id="10" creationId="{E8C677CB-040D-626E-303B-E57A80BA812A}"/>
          </ac:picMkLst>
        </pc:picChg>
      </pc:sldChg>
      <pc:sldChg chg="modSp add mod ord modAnim">
        <pc:chgData name="Nguyen Khanh Trung 20205133" userId="08954d5c-a997-4b47-a4de-8854420636c0" providerId="ADAL" clId="{F355856C-9959-4A42-A76D-A15F420F2B78}" dt="2023-04-13T05:40:22.316" v="1072"/>
        <pc:sldMkLst>
          <pc:docMk/>
          <pc:sldMk cId="1507419982" sldId="307"/>
        </pc:sldMkLst>
        <pc:spChg chg="mod">
          <ac:chgData name="Nguyen Khanh Trung 20205133" userId="08954d5c-a997-4b47-a4de-8854420636c0" providerId="ADAL" clId="{F355856C-9959-4A42-A76D-A15F420F2B78}" dt="2023-04-12T19:03:42.710" v="822" actId="13822"/>
          <ac:spMkLst>
            <pc:docMk/>
            <pc:sldMk cId="1507419982" sldId="307"/>
            <ac:spMk id="209" creationId="{00000000-0000-0000-0000-000000000000}"/>
          </ac:spMkLst>
        </pc:spChg>
      </pc:sldChg>
      <pc:sldChg chg="add ord">
        <pc:chgData name="Nguyen Khanh Trung 20205133" userId="08954d5c-a997-4b47-a4de-8854420636c0" providerId="ADAL" clId="{F355856C-9959-4A42-A76D-A15F420F2B78}" dt="2023-04-12T18:41:27.014" v="531"/>
        <pc:sldMkLst>
          <pc:docMk/>
          <pc:sldMk cId="834120967" sldId="308"/>
        </pc:sldMkLst>
      </pc:sldChg>
      <pc:sldChg chg="modSp add mod ord modAnim">
        <pc:chgData name="Nguyen Khanh Trung 20205133" userId="08954d5c-a997-4b47-a4de-8854420636c0" providerId="ADAL" clId="{F355856C-9959-4A42-A76D-A15F420F2B78}" dt="2023-04-13T05:40:27.360" v="1073"/>
        <pc:sldMkLst>
          <pc:docMk/>
          <pc:sldMk cId="1882128725" sldId="309"/>
        </pc:sldMkLst>
        <pc:spChg chg="mod">
          <ac:chgData name="Nguyen Khanh Trung 20205133" userId="08954d5c-a997-4b47-a4de-8854420636c0" providerId="ADAL" clId="{F355856C-9959-4A42-A76D-A15F420F2B78}" dt="2023-04-12T19:02:59.852" v="820" actId="20577"/>
          <ac:spMkLst>
            <pc:docMk/>
            <pc:sldMk cId="1882128725" sldId="309"/>
            <ac:spMk id="201" creationId="{00000000-0000-0000-0000-000000000000}"/>
          </ac:spMkLst>
        </pc:spChg>
        <pc:spChg chg="mod">
          <ac:chgData name="Nguyen Khanh Trung 20205133" userId="08954d5c-a997-4b47-a4de-8854420636c0" providerId="ADAL" clId="{F355856C-9959-4A42-A76D-A15F420F2B78}" dt="2023-04-12T19:02:54.523" v="815" actId="20577"/>
          <ac:spMkLst>
            <pc:docMk/>
            <pc:sldMk cId="1882128725" sldId="309"/>
            <ac:spMk id="202" creationId="{00000000-0000-0000-0000-000000000000}"/>
          </ac:spMkLst>
        </pc:spChg>
      </pc:sldChg>
      <pc:sldChg chg="modSp add mod ord modAnim">
        <pc:chgData name="Nguyen Khanh Trung 20205133" userId="08954d5c-a997-4b47-a4de-8854420636c0" providerId="ADAL" clId="{F355856C-9959-4A42-A76D-A15F420F2B78}" dt="2023-04-13T05:40:32.887" v="1074"/>
        <pc:sldMkLst>
          <pc:docMk/>
          <pc:sldMk cId="1494021812" sldId="310"/>
        </pc:sldMkLst>
        <pc:spChg chg="mod">
          <ac:chgData name="Nguyen Khanh Trung 20205133" userId="08954d5c-a997-4b47-a4de-8854420636c0" providerId="ADAL" clId="{F355856C-9959-4A42-A76D-A15F420F2B78}" dt="2023-04-12T19:05:28.971" v="832" actId="20577"/>
          <ac:spMkLst>
            <pc:docMk/>
            <pc:sldMk cId="1494021812" sldId="310"/>
            <ac:spMk id="208" creationId="{00000000-0000-0000-0000-000000000000}"/>
          </ac:spMkLst>
        </pc:spChg>
      </pc:sldChg>
      <pc:sldChg chg="modAnim">
        <pc:chgData name="Nguyen Khanh Trung 20205133" userId="08954d5c-a997-4b47-a4de-8854420636c0" providerId="ADAL" clId="{F355856C-9959-4A42-A76D-A15F420F2B78}" dt="2023-04-13T05:40:41.891" v="1076"/>
        <pc:sldMkLst>
          <pc:docMk/>
          <pc:sldMk cId="3343659276" sldId="311"/>
        </pc:sldMkLst>
      </pc:sldChg>
      <pc:sldChg chg="modSp mod">
        <pc:chgData name="Nguyen Khanh Trung 20205133" userId="08954d5c-a997-4b47-a4de-8854420636c0" providerId="ADAL" clId="{F355856C-9959-4A42-A76D-A15F420F2B78}" dt="2023-04-13T05:38:28.016" v="1068" actId="1076"/>
        <pc:sldMkLst>
          <pc:docMk/>
          <pc:sldMk cId="3336010035" sldId="312"/>
        </pc:sldMkLst>
        <pc:spChg chg="mod">
          <ac:chgData name="Nguyen Khanh Trung 20205133" userId="08954d5c-a997-4b47-a4de-8854420636c0" providerId="ADAL" clId="{F355856C-9959-4A42-A76D-A15F420F2B78}" dt="2023-04-12T20:39:08.572" v="1066" actId="14100"/>
          <ac:spMkLst>
            <pc:docMk/>
            <pc:sldMk cId="3336010035" sldId="312"/>
            <ac:spMk id="7" creationId="{00000000-0000-0000-0000-000000000000}"/>
          </ac:spMkLst>
        </pc:spChg>
        <pc:spChg chg="mod">
          <ac:chgData name="Nguyen Khanh Trung 20205133" userId="08954d5c-a997-4b47-a4de-8854420636c0" providerId="ADAL" clId="{F355856C-9959-4A42-A76D-A15F420F2B78}" dt="2023-04-13T05:38:28.016" v="1068" actId="1076"/>
          <ac:spMkLst>
            <pc:docMk/>
            <pc:sldMk cId="3336010035" sldId="312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1016a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1016a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bc6d061b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dbc6d061b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bfb7d7075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bfb7d7075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ee42ea8a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ee42ea8a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99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a848ff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a848ff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1016a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1016a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ae4b7e19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ae4b7e19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ae4b7e19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ae4b7e19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5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ae4b7e19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ae4b7e19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9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1016a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1016a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53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ae4b7e19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ae4b7e19_4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17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6b0abc02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6b0abc02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200" y="-11650"/>
            <a:ext cx="9198400" cy="51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45800" y="1143300"/>
            <a:ext cx="6452400" cy="24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98600" y="3594300"/>
            <a:ext cx="4746600" cy="405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-34950" y="-19624"/>
            <a:ext cx="9232875" cy="51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/>
          <p:nvPr/>
        </p:nvSpPr>
        <p:spPr>
          <a:xfrm>
            <a:off x="360000" y="360000"/>
            <a:ext cx="8424000" cy="4423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40776" y="-18375"/>
            <a:ext cx="9208151" cy="5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200" y="-11650"/>
            <a:ext cx="9198400" cy="51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49551" y="-23300"/>
            <a:ext cx="9225701" cy="518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-27200" y="-11650"/>
            <a:ext cx="9198401" cy="51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1948344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39075" y="787325"/>
            <a:ext cx="1065900" cy="10659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31900" y="3019775"/>
            <a:ext cx="5080200" cy="48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t="89" b="99"/>
          <a:stretch/>
        </p:blipFill>
        <p:spPr>
          <a:xfrm rot="10800000" flipH="1">
            <a:off x="-23300" y="-13074"/>
            <a:ext cx="9209575" cy="516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715775" y="1898662"/>
            <a:ext cx="19542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04975" y="1898662"/>
            <a:ext cx="19542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715825" y="2565850"/>
            <a:ext cx="2623200" cy="13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05025" y="2565850"/>
            <a:ext cx="2623200" cy="13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-35900" y="-13010"/>
            <a:ext cx="9198401" cy="516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105025" y="1402600"/>
            <a:ext cx="5395500" cy="28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9125" y="-11825"/>
            <a:ext cx="9184849" cy="5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35151" y="-17475"/>
            <a:ext cx="9214301" cy="51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348500" y="1742775"/>
            <a:ext cx="192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 hasCustomPrompt="1"/>
          </p:nvPr>
        </p:nvSpPr>
        <p:spPr>
          <a:xfrm>
            <a:off x="6312050" y="3040500"/>
            <a:ext cx="5727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348500" y="2253100"/>
            <a:ext cx="1922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/>
          </p:nvPr>
        </p:nvSpPr>
        <p:spPr>
          <a:xfrm>
            <a:off x="6235850" y="1742775"/>
            <a:ext cx="192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6235850" y="2253100"/>
            <a:ext cx="1922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/>
          </p:nvPr>
        </p:nvSpPr>
        <p:spPr>
          <a:xfrm>
            <a:off x="3348500" y="3608375"/>
            <a:ext cx="192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3348500" y="4118700"/>
            <a:ext cx="1889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6235850" y="3608375"/>
            <a:ext cx="192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6235850" y="4118700"/>
            <a:ext cx="1922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3466250" y="3040500"/>
            <a:ext cx="5727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 hasCustomPrompt="1"/>
          </p:nvPr>
        </p:nvSpPr>
        <p:spPr>
          <a:xfrm>
            <a:off x="3466250" y="1119000"/>
            <a:ext cx="5727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6312050" y="1119000"/>
            <a:ext cx="5727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29125" y="-11825"/>
            <a:ext cx="9184849" cy="5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>
            <a:spLocks noGrp="1"/>
          </p:cNvSpPr>
          <p:nvPr>
            <p:ph type="subTitle" idx="1"/>
          </p:nvPr>
        </p:nvSpPr>
        <p:spPr>
          <a:xfrm>
            <a:off x="4165300" y="2749163"/>
            <a:ext cx="4251000" cy="1220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165300" y="1276225"/>
            <a:ext cx="4251000" cy="14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9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-31175" y="-17475"/>
            <a:ext cx="9225424" cy="5178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872388" y="2505713"/>
            <a:ext cx="2206500" cy="84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872388" y="3394925"/>
            <a:ext cx="220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2"/>
          </p:nvPr>
        </p:nvSpPr>
        <p:spPr>
          <a:xfrm>
            <a:off x="3468750" y="2505713"/>
            <a:ext cx="2206500" cy="8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3468750" y="3394925"/>
            <a:ext cx="220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 idx="4"/>
          </p:nvPr>
        </p:nvSpPr>
        <p:spPr>
          <a:xfrm>
            <a:off x="6065088" y="2505713"/>
            <a:ext cx="2206500" cy="8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6065088" y="3394925"/>
            <a:ext cx="220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66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ctrTitle"/>
          </p:nvPr>
        </p:nvSpPr>
        <p:spPr>
          <a:xfrm>
            <a:off x="1565956" y="989786"/>
            <a:ext cx="6452400" cy="24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Pair selection for statistical arbitrage by pair trading </a:t>
            </a:r>
            <a:br>
              <a:rPr lang="en-US" dirty="0"/>
            </a:br>
            <a:r>
              <a:rPr lang="en-US" dirty="0"/>
              <a:t>using clustering</a:t>
            </a:r>
            <a:endParaRPr dirty="0"/>
          </a:p>
        </p:txBody>
      </p:sp>
      <p:sp>
        <p:nvSpPr>
          <p:cNvPr id="173" name="Google Shape;173;p35"/>
          <p:cNvSpPr txBox="1">
            <a:spLocks noGrp="1"/>
          </p:cNvSpPr>
          <p:nvPr>
            <p:ph type="subTitle" idx="1"/>
          </p:nvPr>
        </p:nvSpPr>
        <p:spPr>
          <a:xfrm>
            <a:off x="256767" y="4010317"/>
            <a:ext cx="4769096" cy="975498"/>
          </a:xfrm>
          <a:prstGeom prst="rect">
            <a:avLst/>
          </a:prstGeom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Khanh Trung 20205133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Kim Tuyen 20205196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720000" y="1948344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title" idx="2"/>
          </p:nvPr>
        </p:nvSpPr>
        <p:spPr>
          <a:xfrm>
            <a:off x="4039075" y="787325"/>
            <a:ext cx="1065900" cy="10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36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subTitle" idx="3"/>
          </p:nvPr>
        </p:nvSpPr>
        <p:spPr>
          <a:xfrm>
            <a:off x="1715824" y="2565850"/>
            <a:ext cx="2976315" cy="13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Centroid-based: </a:t>
            </a:r>
            <a:r>
              <a:rPr lang="en-US" dirty="0" err="1"/>
              <a:t>KMeans</a:t>
            </a:r>
            <a:r>
              <a:rPr lang="en-US" dirty="0"/>
              <a:t>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Density-based: DBSCAN</a:t>
            </a:r>
            <a:endParaRPr dirty="0"/>
          </a:p>
        </p:txBody>
      </p:sp>
      <p:sp>
        <p:nvSpPr>
          <p:cNvPr id="473" name="Google Shape;473;p51"/>
          <p:cNvSpPr txBox="1">
            <a:spLocks noGrp="1"/>
          </p:cNvSpPr>
          <p:nvPr>
            <p:ph type="subTitle" idx="1"/>
          </p:nvPr>
        </p:nvSpPr>
        <p:spPr>
          <a:xfrm>
            <a:off x="1715775" y="1898662"/>
            <a:ext cx="1954200" cy="6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Algorithms</a:t>
            </a:r>
            <a:endParaRPr dirty="0"/>
          </a:p>
        </p:txBody>
      </p:sp>
      <p:sp>
        <p:nvSpPr>
          <p:cNvPr id="474" name="Google Shape;474;p51"/>
          <p:cNvSpPr txBox="1">
            <a:spLocks noGrp="1"/>
          </p:cNvSpPr>
          <p:nvPr>
            <p:ph type="subTitle" idx="2"/>
          </p:nvPr>
        </p:nvSpPr>
        <p:spPr>
          <a:xfrm>
            <a:off x="4804975" y="1898662"/>
            <a:ext cx="2376736" cy="6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Cointegration Discovery</a:t>
            </a:r>
            <a:endParaRPr dirty="0"/>
          </a:p>
        </p:txBody>
      </p:sp>
      <p:sp>
        <p:nvSpPr>
          <p:cNvPr id="475" name="Google Shape;475;p51"/>
          <p:cNvSpPr txBox="1">
            <a:spLocks noGrp="1"/>
          </p:cNvSpPr>
          <p:nvPr>
            <p:ph type="subTitle" idx="4"/>
          </p:nvPr>
        </p:nvSpPr>
        <p:spPr>
          <a:xfrm>
            <a:off x="4818992" y="2829967"/>
            <a:ext cx="2623200" cy="744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Augmented Dickey-Fuller (ADF) statistical test</a:t>
            </a:r>
            <a:endParaRPr dirty="0"/>
          </a:p>
        </p:txBody>
      </p:sp>
      <p:sp>
        <p:nvSpPr>
          <p:cNvPr id="476" name="Google Shape;476;p51"/>
          <p:cNvSpPr/>
          <p:nvPr/>
        </p:nvSpPr>
        <p:spPr>
          <a:xfrm>
            <a:off x="1825156" y="1135417"/>
            <a:ext cx="572700" cy="57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1"/>
          <p:cNvSpPr/>
          <p:nvPr/>
        </p:nvSpPr>
        <p:spPr>
          <a:xfrm>
            <a:off x="4921043" y="1135417"/>
            <a:ext cx="572700" cy="57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27;p78"/>
          <p:cNvSpPr/>
          <p:nvPr/>
        </p:nvSpPr>
        <p:spPr>
          <a:xfrm>
            <a:off x="1925094" y="1242300"/>
            <a:ext cx="372824" cy="374060"/>
          </a:xfrm>
          <a:custGeom>
            <a:avLst/>
            <a:gdLst/>
            <a:ahLst/>
            <a:cxnLst/>
            <a:rect l="l" t="t" r="r" b="b"/>
            <a:pathLst>
              <a:path w="12666" h="12708" extrusionOk="0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rgbClr val="31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9989;p78"/>
          <p:cNvGrpSpPr/>
          <p:nvPr/>
        </p:nvGrpSpPr>
        <p:grpSpPr>
          <a:xfrm>
            <a:off x="5030803" y="1252276"/>
            <a:ext cx="353180" cy="354107"/>
            <a:chOff x="-25104475" y="2340425"/>
            <a:chExt cx="295375" cy="296150"/>
          </a:xfrm>
          <a:solidFill>
            <a:srgbClr val="313131"/>
          </a:solidFill>
        </p:grpSpPr>
        <p:sp>
          <p:nvSpPr>
            <p:cNvPr id="14" name="Google Shape;9990;p78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991;p78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92;p78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993;p78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94;p78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95;p78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96;p78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97;p78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98;p78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 uiExpand="1" build="p"/>
      <p:bldP spid="473" grpId="0" build="p"/>
      <p:bldP spid="474" grpId="0" build="p"/>
      <p:bldP spid="475" grpId="0" build="p"/>
      <p:bldP spid="476" grpId="0" animBg="1"/>
      <p:bldP spid="477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5"/>
          <p:cNvSpPr txBox="1">
            <a:spLocks noGrp="1"/>
          </p:cNvSpPr>
          <p:nvPr>
            <p:ph type="title"/>
          </p:nvPr>
        </p:nvSpPr>
        <p:spPr>
          <a:xfrm>
            <a:off x="3758159" y="1456435"/>
            <a:ext cx="4918630" cy="14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0;p62"/>
          <p:cNvSpPr/>
          <p:nvPr/>
        </p:nvSpPr>
        <p:spPr>
          <a:xfrm>
            <a:off x="4052129" y="3349357"/>
            <a:ext cx="616336" cy="57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71;p62"/>
          <p:cNvSpPr/>
          <p:nvPr/>
        </p:nvSpPr>
        <p:spPr>
          <a:xfrm>
            <a:off x="3346929" y="3349357"/>
            <a:ext cx="616336" cy="57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72;p62"/>
          <p:cNvSpPr/>
          <p:nvPr/>
        </p:nvSpPr>
        <p:spPr>
          <a:xfrm>
            <a:off x="4757329" y="3349357"/>
            <a:ext cx="616336" cy="57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73;p62"/>
          <p:cNvSpPr txBox="1">
            <a:spLocks/>
          </p:cNvSpPr>
          <p:nvPr/>
        </p:nvSpPr>
        <p:spPr>
          <a:xfrm>
            <a:off x="2374819" y="1072844"/>
            <a:ext cx="456932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dirty="0"/>
              <a:t>Thanks!</a:t>
            </a:r>
          </a:p>
        </p:txBody>
      </p:sp>
      <p:sp>
        <p:nvSpPr>
          <p:cNvPr id="8" name="Google Shape;675;p62"/>
          <p:cNvSpPr txBox="1">
            <a:spLocks/>
          </p:cNvSpPr>
          <p:nvPr/>
        </p:nvSpPr>
        <p:spPr>
          <a:xfrm>
            <a:off x="2816518" y="2433569"/>
            <a:ext cx="3275719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ktrung1709@gmail.com   </a:t>
            </a:r>
          </a:p>
          <a:p>
            <a:pPr algn="ctr"/>
            <a:r>
              <a:rPr lang="en-US" dirty="0"/>
              <a:t>0344130983</a:t>
            </a:r>
          </a:p>
        </p:txBody>
      </p:sp>
      <p:grpSp>
        <p:nvGrpSpPr>
          <p:cNvPr id="9" name="Google Shape;676;p62"/>
          <p:cNvGrpSpPr/>
          <p:nvPr/>
        </p:nvGrpSpPr>
        <p:grpSpPr>
          <a:xfrm>
            <a:off x="4188433" y="3485656"/>
            <a:ext cx="322953" cy="300101"/>
            <a:chOff x="860977" y="2620616"/>
            <a:chExt cx="319311" cy="319290"/>
          </a:xfrm>
        </p:grpSpPr>
        <p:sp>
          <p:nvSpPr>
            <p:cNvPr id="10" name="Google Shape;677;p62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8;p62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9;p62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680;p62"/>
          <p:cNvGrpSpPr/>
          <p:nvPr/>
        </p:nvGrpSpPr>
        <p:grpSpPr>
          <a:xfrm>
            <a:off x="4905875" y="3486422"/>
            <a:ext cx="296608" cy="298568"/>
            <a:chOff x="1385007" y="2621430"/>
            <a:chExt cx="293262" cy="317659"/>
          </a:xfrm>
        </p:grpSpPr>
        <p:sp>
          <p:nvSpPr>
            <p:cNvPr id="14" name="Google Shape;681;p62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2;p62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3;p62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85;p62"/>
          <p:cNvSpPr/>
          <p:nvPr/>
        </p:nvSpPr>
        <p:spPr>
          <a:xfrm>
            <a:off x="3553402" y="3485660"/>
            <a:ext cx="171899" cy="346032"/>
          </a:xfrm>
          <a:custGeom>
            <a:avLst/>
            <a:gdLst/>
            <a:ahLst/>
            <a:cxnLst/>
            <a:rect l="l" t="t" r="r" b="b"/>
            <a:pathLst>
              <a:path w="7406" h="16046" extrusionOk="0">
                <a:moveTo>
                  <a:pt x="5171" y="1"/>
                </a:moveTo>
                <a:cubicBezTo>
                  <a:pt x="2769" y="1"/>
                  <a:pt x="1668" y="1035"/>
                  <a:pt x="1668" y="3070"/>
                </a:cubicBezTo>
                <a:lnTo>
                  <a:pt x="1668" y="5238"/>
                </a:lnTo>
                <a:lnTo>
                  <a:pt x="0" y="5238"/>
                </a:lnTo>
                <a:lnTo>
                  <a:pt x="0" y="7973"/>
                </a:lnTo>
                <a:lnTo>
                  <a:pt x="1668" y="7973"/>
                </a:lnTo>
                <a:lnTo>
                  <a:pt x="1668" y="16046"/>
                </a:lnTo>
                <a:lnTo>
                  <a:pt x="4904" y="16046"/>
                </a:lnTo>
                <a:lnTo>
                  <a:pt x="4904" y="7940"/>
                </a:lnTo>
                <a:lnTo>
                  <a:pt x="7172" y="7940"/>
                </a:lnTo>
                <a:lnTo>
                  <a:pt x="7406" y="5238"/>
                </a:lnTo>
                <a:lnTo>
                  <a:pt x="4904" y="5238"/>
                </a:lnTo>
                <a:lnTo>
                  <a:pt x="4904" y="3704"/>
                </a:lnTo>
                <a:cubicBezTo>
                  <a:pt x="4904" y="3070"/>
                  <a:pt x="5037" y="2803"/>
                  <a:pt x="5638" y="2803"/>
                </a:cubicBezTo>
                <a:lnTo>
                  <a:pt x="7406" y="2803"/>
                </a:lnTo>
                <a:lnTo>
                  <a:pt x="7406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74;p62"/>
          <p:cNvSpPr txBox="1">
            <a:spLocks/>
          </p:cNvSpPr>
          <p:nvPr/>
        </p:nvSpPr>
        <p:spPr>
          <a:xfrm>
            <a:off x="1601371" y="1917431"/>
            <a:ext cx="57195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360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1420454" y="2589862"/>
            <a:ext cx="192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87" name="Google Shape;187;p37"/>
          <p:cNvSpPr txBox="1">
            <a:spLocks noGrp="1"/>
          </p:cNvSpPr>
          <p:nvPr>
            <p:ph type="title" idx="3"/>
          </p:nvPr>
        </p:nvSpPr>
        <p:spPr>
          <a:xfrm>
            <a:off x="3949328" y="2589862"/>
            <a:ext cx="256938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&amp; Output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title" idx="5"/>
          </p:nvPr>
        </p:nvSpPr>
        <p:spPr>
          <a:xfrm>
            <a:off x="7012774" y="2589862"/>
            <a:ext cx="177747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93" name="Google Shape;193;p37"/>
          <p:cNvSpPr txBox="1">
            <a:spLocks noGrp="1"/>
          </p:cNvSpPr>
          <p:nvPr>
            <p:ph type="title" idx="9"/>
          </p:nvPr>
        </p:nvSpPr>
        <p:spPr>
          <a:xfrm>
            <a:off x="7119566" y="1713137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94" name="Google Shape;194;p37"/>
          <p:cNvSpPr txBox="1">
            <a:spLocks noGrp="1"/>
          </p:cNvSpPr>
          <p:nvPr>
            <p:ph type="title" idx="13"/>
          </p:nvPr>
        </p:nvSpPr>
        <p:spPr>
          <a:xfrm>
            <a:off x="1514548" y="1713137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title" idx="14"/>
          </p:nvPr>
        </p:nvSpPr>
        <p:spPr>
          <a:xfrm>
            <a:off x="4075378" y="1713137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96" name="Google Shape;196;p37"/>
          <p:cNvSpPr txBox="1">
            <a:spLocks noGrp="1"/>
          </p:cNvSpPr>
          <p:nvPr>
            <p:ph type="title" idx="15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7" grpId="0"/>
      <p:bldP spid="189" grpId="0"/>
      <p:bldP spid="193" grpId="0" animBg="1"/>
      <p:bldP spid="194" grpId="0" animBg="1"/>
      <p:bldP spid="195" grpId="0" animBg="1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720000" y="1948344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title" idx="2"/>
          </p:nvPr>
        </p:nvSpPr>
        <p:spPr>
          <a:xfrm>
            <a:off x="4039075" y="787325"/>
            <a:ext cx="1065900" cy="10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pair trading?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98A59-71E2-95CE-6D3C-3799EBF4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568" y="1715334"/>
            <a:ext cx="3276656" cy="1795428"/>
          </a:xfrm>
          <a:prstGeom prst="rect">
            <a:avLst/>
          </a:prstGeom>
          <a:effectLst>
            <a:glow rad="127000">
              <a:schemeClr val="bg1"/>
            </a:glow>
            <a:softEdge rad="63500"/>
          </a:effectLst>
        </p:spPr>
      </p:pic>
      <p:sp>
        <p:nvSpPr>
          <p:cNvPr id="5" name="Google Shape;209;p39"/>
          <p:cNvSpPr txBox="1">
            <a:spLocks noGrp="1"/>
          </p:cNvSpPr>
          <p:nvPr>
            <p:ph type="body" idx="1"/>
          </p:nvPr>
        </p:nvSpPr>
        <p:spPr>
          <a:xfrm>
            <a:off x="432999" y="1548473"/>
            <a:ext cx="4038885" cy="2995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Aft>
                <a:spcPts val="1200"/>
              </a:spcAft>
              <a:buClr>
                <a:srgbClr val="273D40"/>
              </a:buClr>
              <a:buSzPts val="600"/>
              <a:buNone/>
            </a:pPr>
            <a:r>
              <a:rPr lang="en-US" sz="1100" dirty="0">
                <a:solidFill>
                  <a:schemeClr val="dk1"/>
                </a:solidFill>
              </a:rPr>
              <a:t>Pair trading is a popular trading strategy used in financial markets. The logic behind pairs trading is to trade pairs of stocks which are deemed </a:t>
            </a:r>
            <a:r>
              <a:rPr lang="en-US" sz="1100" b="1" dirty="0" err="1">
                <a:solidFill>
                  <a:schemeClr val="dk1"/>
                </a:solidFill>
              </a:rPr>
              <a:t>cointegrated</a:t>
            </a:r>
            <a:r>
              <a:rPr lang="en-US" sz="1100" dirty="0">
                <a:solidFill>
                  <a:schemeClr val="dk1"/>
                </a:solidFill>
              </a:rPr>
              <a:t>.</a:t>
            </a:r>
          </a:p>
          <a:p>
            <a:pPr marL="0" lvl="0" indent="0" algn="just">
              <a:spcAft>
                <a:spcPts val="1200"/>
              </a:spcAft>
              <a:buClr>
                <a:srgbClr val="273D40"/>
              </a:buClr>
              <a:buSzPts val="600"/>
              <a:buNone/>
            </a:pPr>
            <a:r>
              <a:rPr lang="en-US" sz="1100" dirty="0" err="1">
                <a:solidFill>
                  <a:schemeClr val="dk1"/>
                </a:solidFill>
              </a:rPr>
              <a:t>Cointegration</a:t>
            </a:r>
            <a:r>
              <a:rPr lang="en-US" sz="1100" dirty="0">
                <a:solidFill>
                  <a:schemeClr val="dk1"/>
                </a:solidFill>
              </a:rPr>
              <a:t> is used to identify stocks that have a long-term relationship where their prices </a:t>
            </a:r>
            <a:r>
              <a:rPr lang="en-US" sz="1100" b="1" dirty="0">
                <a:solidFill>
                  <a:schemeClr val="dk1"/>
                </a:solidFill>
              </a:rPr>
              <a:t>move in tandem over time</a:t>
            </a:r>
            <a:r>
              <a:rPr lang="en-US" sz="1100" dirty="0">
                <a:solidFill>
                  <a:schemeClr val="dk1"/>
                </a:solidFill>
              </a:rPr>
              <a:t>, even though they may </a:t>
            </a:r>
            <a:r>
              <a:rPr lang="en-US" sz="1100" b="1" dirty="0">
                <a:solidFill>
                  <a:schemeClr val="dk1"/>
                </a:solidFill>
              </a:rPr>
              <a:t>diverge</a:t>
            </a:r>
            <a:r>
              <a:rPr lang="en-US" sz="1100" dirty="0">
                <a:solidFill>
                  <a:schemeClr val="dk1"/>
                </a:solidFill>
              </a:rPr>
              <a:t> in the short-term.</a:t>
            </a:r>
          </a:p>
          <a:p>
            <a:pPr marL="0" lvl="0" indent="0" algn="just">
              <a:spcAft>
                <a:spcPts val="1200"/>
              </a:spcAft>
              <a:buClr>
                <a:srgbClr val="273D40"/>
              </a:buClr>
              <a:buSzPts val="600"/>
              <a:buNone/>
            </a:pPr>
            <a:r>
              <a:rPr lang="en-US" sz="1100" dirty="0">
                <a:solidFill>
                  <a:schemeClr val="dk1"/>
                </a:solidFill>
              </a:rPr>
              <a:t>When two stocks are </a:t>
            </a:r>
            <a:r>
              <a:rPr lang="en-US" sz="1100" dirty="0" err="1">
                <a:solidFill>
                  <a:schemeClr val="dk1"/>
                </a:solidFill>
              </a:rPr>
              <a:t>cointegrated</a:t>
            </a:r>
            <a:r>
              <a:rPr lang="en-US" sz="1100" dirty="0">
                <a:solidFill>
                  <a:schemeClr val="dk1"/>
                </a:solidFill>
              </a:rPr>
              <a:t>, they </a:t>
            </a:r>
            <a:r>
              <a:rPr lang="en-US" sz="1100" b="1" dirty="0">
                <a:solidFill>
                  <a:schemeClr val="dk1"/>
                </a:solidFill>
              </a:rPr>
              <a:t>tend to revert to</a:t>
            </a:r>
            <a:r>
              <a:rPr lang="en-US" sz="1100" dirty="0">
                <a:solidFill>
                  <a:schemeClr val="dk1"/>
                </a:solidFill>
              </a:rPr>
              <a:t> their long-term relationship after any short-term divergence. This provides an opportunity for a pair trader to take advantage of any short-term price discrepancies between the two stocks.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trading pair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C677CB-040D-626E-303B-E57A80BA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93" y="1321124"/>
            <a:ext cx="5346180" cy="309984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1" name="Google Shape;209;p39">
            <a:extLst>
              <a:ext uri="{FF2B5EF4-FFF2-40B4-BE49-F238E27FC236}">
                <a16:creationId xmlns:a16="http://schemas.microsoft.com/office/drawing/2014/main" id="{3EAE8415-5466-0069-1399-8CB2B023A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4793" y="4505740"/>
            <a:ext cx="5459426" cy="273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Historical Returns of Apple Inc and Microsoft Corp (Source: Google Finance)</a:t>
            </a:r>
            <a:endParaRPr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7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209" name="Google Shape;209;p39"/>
          <p:cNvSpPr txBox="1">
            <a:spLocks noGrp="1"/>
          </p:cNvSpPr>
          <p:nvPr>
            <p:ph type="body" idx="1"/>
          </p:nvPr>
        </p:nvSpPr>
        <p:spPr>
          <a:xfrm>
            <a:off x="720000" y="1377950"/>
            <a:ext cx="5782400" cy="2990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In this project, we investigate the application of clustering algorithms to find appropriate pairing in the stock market for pair trading strategy.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Our aim for the project is to demonstrate the potential of data mining techniques for improving the performance of pair trading strategies and provides a valuable contribution to the field of financial engineering.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Note: The scope of this project does not include generating trading signals (shorting and longing stocks).</a:t>
            </a:r>
          </a:p>
        </p:txBody>
      </p:sp>
    </p:spTree>
    <p:extLst>
      <p:ext uri="{BB962C8B-B14F-4D97-AF65-F5344CB8AC3E}">
        <p14:creationId xmlns:p14="http://schemas.microsoft.com/office/powerpoint/2010/main" val="150741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0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720000" y="1948344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&amp; Output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title" idx="2"/>
          </p:nvPr>
        </p:nvSpPr>
        <p:spPr>
          <a:xfrm>
            <a:off x="4039075" y="787325"/>
            <a:ext cx="1065900" cy="10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1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</a:t>
            </a:r>
            <a:endParaRPr dirty="0"/>
          </a:p>
        </p:txBody>
      </p:sp>
      <p:sp>
        <p:nvSpPr>
          <p:cNvPr id="209" name="Google Shape;209;p39"/>
          <p:cNvSpPr txBox="1">
            <a:spLocks noGrp="1"/>
          </p:cNvSpPr>
          <p:nvPr>
            <p:ph type="body" idx="1"/>
          </p:nvPr>
        </p:nvSpPr>
        <p:spPr>
          <a:xfrm>
            <a:off x="720000" y="1212238"/>
            <a:ext cx="3638419" cy="1218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Aft>
                <a:spcPts val="1200"/>
              </a:spcAft>
              <a:buClr>
                <a:srgbClr val="273D40"/>
              </a:buClr>
              <a:buSzPts val="600"/>
              <a:buNone/>
            </a:pPr>
            <a:r>
              <a:rPr lang="en-US" dirty="0">
                <a:solidFill>
                  <a:schemeClr val="dk1"/>
                </a:solidFill>
              </a:rPr>
              <a:t>● Daily prices of the stock universe constrained to the HNX and HOSE.</a:t>
            </a:r>
          </a:p>
          <a:p>
            <a:pPr marL="0" lvl="0" indent="0" algn="just">
              <a:spcAft>
                <a:spcPts val="1200"/>
              </a:spcAft>
              <a:buClr>
                <a:srgbClr val="273D40"/>
              </a:buClr>
              <a:buSzPts val="600"/>
              <a:buNone/>
            </a:pPr>
            <a:r>
              <a:rPr lang="en-US" dirty="0">
                <a:solidFill>
                  <a:schemeClr val="dk1"/>
                </a:solidFill>
              </a:rPr>
              <a:t>● Domain prior knowledge: industry, financial health, market cap.</a:t>
            </a:r>
          </a:p>
        </p:txBody>
      </p:sp>
      <p:sp>
        <p:nvSpPr>
          <p:cNvPr id="4" name="Google Shape;208;p39"/>
          <p:cNvSpPr txBox="1">
            <a:spLocks/>
          </p:cNvSpPr>
          <p:nvPr/>
        </p:nvSpPr>
        <p:spPr>
          <a:xfrm>
            <a:off x="720000" y="2850195"/>
            <a:ext cx="63432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SemiBold"/>
              <a:buNone/>
              <a:defRPr sz="33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5" name="Google Shape;209;p39"/>
          <p:cNvSpPr txBox="1">
            <a:spLocks/>
          </p:cNvSpPr>
          <p:nvPr/>
        </p:nvSpPr>
        <p:spPr>
          <a:xfrm>
            <a:off x="720000" y="3656168"/>
            <a:ext cx="6608549" cy="3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>
              <a:spcAft>
                <a:spcPts val="1200"/>
              </a:spcAft>
              <a:buClr>
                <a:srgbClr val="273D40"/>
              </a:buClr>
              <a:buSzPts val="600"/>
              <a:buNone/>
            </a:pPr>
            <a:r>
              <a:rPr lang="en-US" dirty="0">
                <a:solidFill>
                  <a:schemeClr val="dk1"/>
                </a:solidFill>
              </a:rPr>
              <a:t>List of eligible pairs for the pair trading strategy. (With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149402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09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/>
          <p:nvPr/>
        </p:nvSpPr>
        <p:spPr>
          <a:xfrm>
            <a:off x="997720" y="1722450"/>
            <a:ext cx="572700" cy="57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1"/>
          <p:cNvSpPr/>
          <p:nvPr/>
        </p:nvSpPr>
        <p:spPr>
          <a:xfrm>
            <a:off x="3594045" y="1722450"/>
            <a:ext cx="572700" cy="57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1"/>
          <p:cNvSpPr/>
          <p:nvPr/>
        </p:nvSpPr>
        <p:spPr>
          <a:xfrm>
            <a:off x="6190358" y="1722450"/>
            <a:ext cx="572700" cy="57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6343200" cy="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Prior Knowledge</a:t>
            </a:r>
            <a:endParaRPr dirty="0"/>
          </a:p>
        </p:txBody>
      </p:sp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872388" y="2505713"/>
            <a:ext cx="2206500" cy="8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Industry</a:t>
            </a:r>
            <a:endParaRPr dirty="0"/>
          </a:p>
        </p:txBody>
      </p:sp>
      <p:sp>
        <p:nvSpPr>
          <p:cNvPr id="225" name="Google Shape;225;p41"/>
          <p:cNvSpPr txBox="1">
            <a:spLocks noGrp="1"/>
          </p:cNvSpPr>
          <p:nvPr>
            <p:ph type="subTitle" idx="1"/>
          </p:nvPr>
        </p:nvSpPr>
        <p:spPr>
          <a:xfrm>
            <a:off x="872388" y="3394925"/>
            <a:ext cx="220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industry a company is in?</a:t>
            </a:r>
            <a:endParaRPr dirty="0"/>
          </a:p>
        </p:txBody>
      </p:sp>
      <p:sp>
        <p:nvSpPr>
          <p:cNvPr id="226" name="Google Shape;226;p41"/>
          <p:cNvSpPr txBox="1">
            <a:spLocks noGrp="1"/>
          </p:cNvSpPr>
          <p:nvPr>
            <p:ph type="title" idx="2"/>
          </p:nvPr>
        </p:nvSpPr>
        <p:spPr>
          <a:xfrm>
            <a:off x="3468750" y="2505713"/>
            <a:ext cx="1808100" cy="8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Cap</a:t>
            </a:r>
            <a:endParaRPr dirty="0"/>
          </a:p>
        </p:txBody>
      </p:sp>
      <p:sp>
        <p:nvSpPr>
          <p:cNvPr id="227" name="Google Shape;227;p41"/>
          <p:cNvSpPr txBox="1">
            <a:spLocks noGrp="1"/>
          </p:cNvSpPr>
          <p:nvPr>
            <p:ph type="subTitle" idx="3"/>
          </p:nvPr>
        </p:nvSpPr>
        <p:spPr>
          <a:xfrm>
            <a:off x="3468749" y="3394925"/>
            <a:ext cx="250488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big a company is?</a:t>
            </a:r>
            <a:endParaRPr dirty="0"/>
          </a:p>
        </p:txBody>
      </p:sp>
      <p:sp>
        <p:nvSpPr>
          <p:cNvPr id="228" name="Google Shape;228;p41"/>
          <p:cNvSpPr txBox="1">
            <a:spLocks noGrp="1"/>
          </p:cNvSpPr>
          <p:nvPr>
            <p:ph type="title" idx="4"/>
          </p:nvPr>
        </p:nvSpPr>
        <p:spPr>
          <a:xfrm>
            <a:off x="6065088" y="2505713"/>
            <a:ext cx="2206500" cy="8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Health</a:t>
            </a:r>
            <a:endParaRPr dirty="0"/>
          </a:p>
        </p:txBody>
      </p:sp>
      <p:sp>
        <p:nvSpPr>
          <p:cNvPr id="229" name="Google Shape;229;p41"/>
          <p:cNvSpPr txBox="1">
            <a:spLocks noGrp="1"/>
          </p:cNvSpPr>
          <p:nvPr>
            <p:ph type="subTitle" idx="5"/>
          </p:nvPr>
        </p:nvSpPr>
        <p:spPr>
          <a:xfrm>
            <a:off x="5973634" y="3595163"/>
            <a:ext cx="307891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How well a company is managing its debt payments and generating profits?</a:t>
            </a:r>
            <a:endParaRPr dirty="0"/>
          </a:p>
        </p:txBody>
      </p:sp>
      <p:sp>
        <p:nvSpPr>
          <p:cNvPr id="2" name="Google Shape;9606;p77">
            <a:extLst>
              <a:ext uri="{FF2B5EF4-FFF2-40B4-BE49-F238E27FC236}">
                <a16:creationId xmlns:a16="http://schemas.microsoft.com/office/drawing/2014/main" id="{9EC3A016-4184-1DA6-F75F-EF0457EE5D2F}"/>
              </a:ext>
            </a:extLst>
          </p:cNvPr>
          <p:cNvSpPr/>
          <p:nvPr/>
        </p:nvSpPr>
        <p:spPr>
          <a:xfrm>
            <a:off x="6306615" y="1880406"/>
            <a:ext cx="340186" cy="300545"/>
          </a:xfrm>
          <a:custGeom>
            <a:avLst/>
            <a:gdLst/>
            <a:ahLst/>
            <a:cxnLst/>
            <a:rect l="l" t="t" r="r" b="b"/>
            <a:pathLst>
              <a:path w="19326" h="17074" extrusionOk="0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rgbClr val="31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" name="Google Shape;10037;p79">
            <a:extLst>
              <a:ext uri="{FF2B5EF4-FFF2-40B4-BE49-F238E27FC236}">
                <a16:creationId xmlns:a16="http://schemas.microsoft.com/office/drawing/2014/main" id="{9D550B92-BE32-83B6-E0E4-EC29B21D28E8}"/>
              </a:ext>
            </a:extLst>
          </p:cNvPr>
          <p:cNvGrpSpPr/>
          <p:nvPr/>
        </p:nvGrpSpPr>
        <p:grpSpPr>
          <a:xfrm>
            <a:off x="1099576" y="1809546"/>
            <a:ext cx="368987" cy="369566"/>
            <a:chOff x="-59502375" y="1904375"/>
            <a:chExt cx="319000" cy="319500"/>
          </a:xfrm>
          <a:solidFill>
            <a:srgbClr val="313131"/>
          </a:solidFill>
        </p:grpSpPr>
        <p:sp>
          <p:nvSpPr>
            <p:cNvPr id="4" name="Google Shape;10038;p79">
              <a:extLst>
                <a:ext uri="{FF2B5EF4-FFF2-40B4-BE49-F238E27FC236}">
                  <a16:creationId xmlns:a16="http://schemas.microsoft.com/office/drawing/2014/main" id="{1C2E2811-F495-872B-B376-F8AE8C54FFF3}"/>
                </a:ext>
              </a:extLst>
            </p:cNvPr>
            <p:cNvSpPr/>
            <p:nvPr/>
          </p:nvSpPr>
          <p:spPr>
            <a:xfrm>
              <a:off x="-59455125" y="2097050"/>
              <a:ext cx="227650" cy="62225"/>
            </a:xfrm>
            <a:custGeom>
              <a:avLst/>
              <a:gdLst/>
              <a:ahLst/>
              <a:cxnLst/>
              <a:rect l="l" t="t" r="r" b="b"/>
              <a:pathLst>
                <a:path w="9106" h="2489" extrusionOk="0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039;p79">
              <a:extLst>
                <a:ext uri="{FF2B5EF4-FFF2-40B4-BE49-F238E27FC236}">
                  <a16:creationId xmlns:a16="http://schemas.microsoft.com/office/drawing/2014/main" id="{535158F7-4213-A8C4-B038-14F38BB719FE}"/>
                </a:ext>
              </a:extLst>
            </p:cNvPr>
            <p:cNvSpPr/>
            <p:nvPr/>
          </p:nvSpPr>
          <p:spPr>
            <a:xfrm>
              <a:off x="-59502375" y="1966300"/>
              <a:ext cx="319000" cy="257575"/>
            </a:xfrm>
            <a:custGeom>
              <a:avLst/>
              <a:gdLst/>
              <a:ahLst/>
              <a:cxnLst/>
              <a:rect l="l" t="t" r="r" b="b"/>
              <a:pathLst>
                <a:path w="12760" h="10303" extrusionOk="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040;p79">
              <a:extLst>
                <a:ext uri="{FF2B5EF4-FFF2-40B4-BE49-F238E27FC236}">
                  <a16:creationId xmlns:a16="http://schemas.microsoft.com/office/drawing/2014/main" id="{671FECA0-E8AE-01E7-1F30-6DDE5FB74CBD}"/>
                </a:ext>
              </a:extLst>
            </p:cNvPr>
            <p:cNvSpPr/>
            <p:nvPr/>
          </p:nvSpPr>
          <p:spPr>
            <a:xfrm>
              <a:off x="-59322800" y="1904375"/>
              <a:ext cx="106350" cy="41175"/>
            </a:xfrm>
            <a:custGeom>
              <a:avLst/>
              <a:gdLst/>
              <a:ahLst/>
              <a:cxnLst/>
              <a:rect l="l" t="t" r="r" b="b"/>
              <a:pathLst>
                <a:path w="4254" h="1647" extrusionOk="0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0006;p79">
            <a:extLst>
              <a:ext uri="{FF2B5EF4-FFF2-40B4-BE49-F238E27FC236}">
                <a16:creationId xmlns:a16="http://schemas.microsoft.com/office/drawing/2014/main" id="{86387BBF-1322-2720-1D2F-3888C186625C}"/>
              </a:ext>
            </a:extLst>
          </p:cNvPr>
          <p:cNvGrpSpPr/>
          <p:nvPr/>
        </p:nvGrpSpPr>
        <p:grpSpPr>
          <a:xfrm>
            <a:off x="3704009" y="1833359"/>
            <a:ext cx="366269" cy="366240"/>
            <a:chOff x="-65131525" y="1914325"/>
            <a:chExt cx="316650" cy="316625"/>
          </a:xfrm>
          <a:solidFill>
            <a:srgbClr val="313131"/>
          </a:solidFill>
        </p:grpSpPr>
        <p:sp>
          <p:nvSpPr>
            <p:cNvPr id="8" name="Google Shape;10007;p79">
              <a:extLst>
                <a:ext uri="{FF2B5EF4-FFF2-40B4-BE49-F238E27FC236}">
                  <a16:creationId xmlns:a16="http://schemas.microsoft.com/office/drawing/2014/main" id="{0DEAE7AA-3715-49FA-7355-9F4B504E1A43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08;p79">
              <a:extLst>
                <a:ext uri="{FF2B5EF4-FFF2-40B4-BE49-F238E27FC236}">
                  <a16:creationId xmlns:a16="http://schemas.microsoft.com/office/drawing/2014/main" id="{1FA3142F-28B8-3E46-ED96-730F68BEEF1D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1" grpId="0" animBg="1"/>
      <p:bldP spid="222" grpId="0" animBg="1"/>
      <p:bldP spid="223" grpId="0"/>
      <p:bldP spid="224" grpId="0"/>
      <p:bldP spid="225" grpId="0" build="p"/>
      <p:bldP spid="226" grpId="0"/>
      <p:bldP spid="227" grpId="0" build="p"/>
      <p:bldP spid="228" grpId="0"/>
      <p:bldP spid="229" grpId="0" build="p"/>
      <p:bldP spid="2" grpId="0" animBg="1"/>
    </p:bldLst>
  </p:timing>
</p:sld>
</file>

<file path=ppt/theme/theme1.xml><?xml version="1.0" encoding="utf-8"?>
<a:theme xmlns:a="http://schemas.openxmlformats.org/drawingml/2006/main" name="Difference Between Cryptocurrency and Stocks by Slidesgo">
  <a:themeElements>
    <a:clrScheme name="Simple Light">
      <a:dk1>
        <a:srgbClr val="313131"/>
      </a:dk1>
      <a:lt1>
        <a:srgbClr val="FFFFFF"/>
      </a:lt1>
      <a:dk2>
        <a:srgbClr val="D8867B"/>
      </a:dk2>
      <a:lt2>
        <a:srgbClr val="7DBBBF"/>
      </a:lt2>
      <a:accent1>
        <a:srgbClr val="FFF27B"/>
      </a:accent1>
      <a:accent2>
        <a:srgbClr val="B1CB7C"/>
      </a:accent2>
      <a:accent3>
        <a:srgbClr val="F6F6F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350</Words>
  <Application>Microsoft Office PowerPoint</Application>
  <PresentationFormat>On-screen Show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Poppins SemiBold</vt:lpstr>
      <vt:lpstr>Arial</vt:lpstr>
      <vt:lpstr>Poppins</vt:lpstr>
      <vt:lpstr>Bebas Neue</vt:lpstr>
      <vt:lpstr>Difference Between Cryptocurrency and Stocks by Slidesgo</vt:lpstr>
      <vt:lpstr>Pair selection for statistical arbitrage by pair trading  using clustering</vt:lpstr>
      <vt:lpstr>Overview</vt:lpstr>
      <vt:lpstr>Overview</vt:lpstr>
      <vt:lpstr>What is pair trading?</vt:lpstr>
      <vt:lpstr>Example of trading pair</vt:lpstr>
      <vt:lpstr>About the project</vt:lpstr>
      <vt:lpstr>Input &amp; Output</vt:lpstr>
      <vt:lpstr>Input</vt:lpstr>
      <vt:lpstr>Domain Prior Knowledge</vt:lpstr>
      <vt:lpstr>Approach</vt:lpstr>
      <vt:lpstr>PowerPoint Presentation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selection for statistical arbitrage by pair trading  using clustering</dc:title>
  <cp:lastModifiedBy>Nguyen Khanh Trung 20205133</cp:lastModifiedBy>
  <cp:revision>17</cp:revision>
  <dcterms:modified xsi:type="dcterms:W3CDTF">2023-04-13T05:41:17Z</dcterms:modified>
</cp:coreProperties>
</file>