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704D0-799C-D944-BC0C-07636387E6CD}" v="1" dt="2024-07-15T22:17:52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pesh Kakdiya" userId="96436cf1-40d4-42ea-b2ac-9e4840b599d8" providerId="ADAL" clId="{6AA704D0-799C-D944-BC0C-07636387E6CD}"/>
    <pc:docChg chg="undo custSel modSld">
      <pc:chgData name="Trupesh Kakdiya" userId="96436cf1-40d4-42ea-b2ac-9e4840b599d8" providerId="ADAL" clId="{6AA704D0-799C-D944-BC0C-07636387E6CD}" dt="2024-07-15T22:18:04.393" v="19" actId="20577"/>
      <pc:docMkLst>
        <pc:docMk/>
      </pc:docMkLst>
      <pc:sldChg chg="modSp mod">
        <pc:chgData name="Trupesh Kakdiya" userId="96436cf1-40d4-42ea-b2ac-9e4840b599d8" providerId="ADAL" clId="{6AA704D0-799C-D944-BC0C-07636387E6CD}" dt="2024-07-15T22:18:04.393" v="19" actId="20577"/>
        <pc:sldMkLst>
          <pc:docMk/>
          <pc:sldMk cId="2856520364" sldId="259"/>
        </pc:sldMkLst>
        <pc:spChg chg="mod">
          <ac:chgData name="Trupesh Kakdiya" userId="96436cf1-40d4-42ea-b2ac-9e4840b599d8" providerId="ADAL" clId="{6AA704D0-799C-D944-BC0C-07636387E6CD}" dt="2024-07-15T22:18:04.393" v="19" actId="20577"/>
          <ac:spMkLst>
            <pc:docMk/>
            <pc:sldMk cId="2856520364" sldId="259"/>
            <ac:spMk id="3" creationId="{EEC273C2-8205-BBFD-03FB-09B4B04904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2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6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6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842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4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9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2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1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7/15/24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JwbVLmJyk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51C6-29F3-44D2-2A4D-7E1967657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Module 3) Projects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5BD31-AD39-5E40-7007-C17C5DCB3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905723" y="0"/>
            <a:ext cx="5928018" cy="105727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15" name="Picture 14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3E21A64D-CC35-C9DD-B287-1C3BA559A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69" r="20834" b="-1"/>
          <a:stretch/>
        </p:blipFill>
        <p:spPr>
          <a:xfrm>
            <a:off x="0" y="736601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DB8B-7003-565E-FA6B-A3573D30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29388"/>
            <a:ext cx="10268712" cy="803409"/>
          </a:xfrm>
        </p:spPr>
        <p:txBody>
          <a:bodyPr>
            <a:normAutofit/>
          </a:bodyPr>
          <a:lstStyle/>
          <a:p>
            <a:r>
              <a:rPr lang="en-IN" sz="2000" dirty="0"/>
              <a:t>1) Describe a key project you have worked on or are currently working on.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BD35-C36A-C6DB-47C4-578F9C9D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 am currently working on a comprehensive e-commerce project that involves building a clothing and leggings store using React JS as the frontend framework. The project aims to provide customers with a seamless online shopping experience, allowing them to browse and purchase various clothing and leggings products.</a:t>
            </a:r>
          </a:p>
        </p:txBody>
      </p:sp>
    </p:spTree>
    <p:extLst>
      <p:ext uri="{BB962C8B-B14F-4D97-AF65-F5344CB8AC3E}">
        <p14:creationId xmlns:p14="http://schemas.microsoft.com/office/powerpoint/2010/main" val="51335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32C6-85BF-6987-0BEC-A883426A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6656"/>
            <a:ext cx="10268712" cy="791377"/>
          </a:xfrm>
        </p:spPr>
        <p:txBody>
          <a:bodyPr>
            <a:normAutofit/>
          </a:bodyPr>
          <a:lstStyle/>
          <a:p>
            <a:r>
              <a:rPr lang="en-IN" sz="2000" dirty="0"/>
              <a:t>2) Explain the technologies used, the scope of the project, and its objectives.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8C33-32D9-FD31-EA39-F83CBE69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Project Scope: Develop a clothing and legging e-commerce app with user authentication, a product catalog, a shopping cart, and a checkout process using ReactJS, JSON-Server, </a:t>
            </a:r>
            <a:r>
              <a:rPr lang="en-US" sz="1800" dirty="0" err="1"/>
              <a:t>Axios</a:t>
            </a:r>
            <a:r>
              <a:rPr lang="en-US" sz="1800" dirty="0"/>
              <a:t>, and Firebase Authentication Technologies Used: ReactJS, JSON-Server, </a:t>
            </a:r>
            <a:r>
              <a:rPr lang="en-US" sz="1800" dirty="0" err="1"/>
              <a:t>Axios</a:t>
            </a:r>
            <a:r>
              <a:rPr lang="en-US" sz="1800" dirty="0"/>
              <a:t>, Firebase Authentication Objectives: Develop a scalable e-commerce platform, implement secure authentication, and provide a seamless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5430-FED7-7200-092B-630ECCDA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676656"/>
            <a:ext cx="10268712" cy="1032009"/>
          </a:xfrm>
        </p:spPr>
        <p:txBody>
          <a:bodyPr>
            <a:normAutofit/>
          </a:bodyPr>
          <a:lstStyle/>
          <a:p>
            <a:r>
              <a:rPr lang="en-IN" sz="2000" dirty="0"/>
              <a:t>3) Highlight the challenges faced and how you addressed them, showcasing your problem solving skills.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73C2-8205-BBFD-03FB-09B4B049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project presented many challenges, such as how to reset a forgotten password and save it again, and how to upload a profile, which I solved myself through handbooks and online resources.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2"/>
              </a:rPr>
              <a:t>https://youtu.be/fJwbVLmJyk8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652036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Module 3) Projects</vt:lpstr>
      <vt:lpstr>1) Describe a key project you have worked on or are currently working on.</vt:lpstr>
      <vt:lpstr>2) Explain the technologies used, the scope of the project, and its objectives.</vt:lpstr>
      <vt:lpstr>3) Highlight the challenges faced and how you addressed them, showcasing your problem solving skills.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Trupesh Kakdiya</dc:creator>
  <cp:lastModifiedBy>Trupesh Kakdiya</cp:lastModifiedBy>
  <cp:revision>1</cp:revision>
  <dcterms:created xsi:type="dcterms:W3CDTF">2024-07-15T17:25:24Z</dcterms:created>
  <dcterms:modified xsi:type="dcterms:W3CDTF">2024-07-15T22:18:10Z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2024-07-15T17:34:28Z</vt:lpwstr>
  </property>
  <property fmtid="{D5CDD505-2E9C-101B-9397-08002B2CF9AE}" pid="4" name="MSIP_Label_defa4170-0d19-0005-0004-bc88714345d2_Method">
    <vt:lpwstr>Privileged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294e865e-5900-4349-a747-824cf3d310af</vt:lpwstr>
  </property>
  <property fmtid="{D5CDD505-2E9C-101B-9397-08002B2CF9AE}" pid="7" name="MSIP_Label_defa4170-0d19-0005-0004-bc88714345d2_ActionId">
    <vt:lpwstr>05732ec6-674f-4563-87fc-d1cc8509e7f3</vt:lpwstr>
  </property>
  <property fmtid="{D5CDD505-2E9C-101B-9397-08002B2CF9AE}" pid="8" name="MSIP_Label_defa4170-0d19-0005-0004-bc88714345d2_ContentBits">
    <vt:lpwstr>0</vt:lpwstr>
  </property>
</Properties>
</file>