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05DCE-4C22-FA44-918C-781177F5C5EF}" v="1" dt="2024-07-15T22:21:22.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37"/>
  </p:normalViewPr>
  <p:slideViewPr>
    <p:cSldViewPr snapToGrid="0">
      <p:cViewPr varScale="1">
        <p:scale>
          <a:sx n="105" d="100"/>
          <a:sy n="105" d="100"/>
        </p:scale>
        <p:origin x="8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pesh Kakdiya" userId="96436cf1-40d4-42ea-b2ac-9e4840b599d8" providerId="ADAL" clId="{57205DCE-4C22-FA44-918C-781177F5C5EF}"/>
    <pc:docChg chg="modSld">
      <pc:chgData name="Trupesh Kakdiya" userId="96436cf1-40d4-42ea-b2ac-9e4840b599d8" providerId="ADAL" clId="{57205DCE-4C22-FA44-918C-781177F5C5EF}" dt="2024-07-15T22:21:11.806" v="3"/>
      <pc:docMkLst>
        <pc:docMk/>
      </pc:docMkLst>
      <pc:sldChg chg="modSp mod">
        <pc:chgData name="Trupesh Kakdiya" userId="96436cf1-40d4-42ea-b2ac-9e4840b599d8" providerId="ADAL" clId="{57205DCE-4C22-FA44-918C-781177F5C5EF}" dt="2024-07-15T22:21:11.806" v="3"/>
        <pc:sldMkLst>
          <pc:docMk/>
          <pc:sldMk cId="3897878779" sldId="259"/>
        </pc:sldMkLst>
        <pc:spChg chg="mod">
          <ac:chgData name="Trupesh Kakdiya" userId="96436cf1-40d4-42ea-b2ac-9e4840b599d8" providerId="ADAL" clId="{57205DCE-4C22-FA44-918C-781177F5C5EF}" dt="2024-07-15T22:21:11.806" v="3"/>
          <ac:spMkLst>
            <pc:docMk/>
            <pc:sldMk cId="3897878779" sldId="259"/>
            <ac:spMk id="3" creationId="{E723BBB2-A4A6-99C8-9516-E5B043A5307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7/15/24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50677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7/15/24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3725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7/15/24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1049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7/15/24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5621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7/15/24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10182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7/15/24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5017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7/15/24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6730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7/15/24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8919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7/15/24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7476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7/15/24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1694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7/15/24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3820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7/15/24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19241716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OPV3AFoH0F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D23066-E0E4-4A0C-B554-B9F2A919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D2E6F5-4096-40AF-B31C-B6FBEEFF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3390900" cy="41148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F7433-779C-F11C-ED1D-5549FCAC1D3C}"/>
              </a:ext>
            </a:extLst>
          </p:cNvPr>
          <p:cNvSpPr>
            <a:spLocks noGrp="1"/>
          </p:cNvSpPr>
          <p:nvPr>
            <p:ph type="ctrTitle"/>
          </p:nvPr>
        </p:nvSpPr>
        <p:spPr>
          <a:xfrm>
            <a:off x="1838178" y="2517882"/>
            <a:ext cx="2541564" cy="1301496"/>
          </a:xfrm>
        </p:spPr>
        <p:txBody>
          <a:bodyPr>
            <a:normAutofit/>
          </a:bodyPr>
          <a:lstStyle/>
          <a:p>
            <a:r>
              <a:rPr lang="en-IN" sz="2800" dirty="0">
                <a:solidFill>
                  <a:schemeClr val="bg1"/>
                </a:solidFill>
              </a:rPr>
              <a:t>Module 4) HR Questions</a:t>
            </a:r>
            <a:endParaRPr lang="en-US" sz="2800" dirty="0">
              <a:solidFill>
                <a:schemeClr val="bg1"/>
              </a:solidFill>
            </a:endParaRPr>
          </a:p>
        </p:txBody>
      </p:sp>
      <p:sp>
        <p:nvSpPr>
          <p:cNvPr id="3" name="Subtitle 2">
            <a:extLst>
              <a:ext uri="{FF2B5EF4-FFF2-40B4-BE49-F238E27FC236}">
                <a16:creationId xmlns:a16="http://schemas.microsoft.com/office/drawing/2014/main" id="{25FD4A22-9B53-FA0E-E376-0CDC203A12E1}"/>
              </a:ext>
            </a:extLst>
          </p:cNvPr>
          <p:cNvSpPr>
            <a:spLocks noGrp="1"/>
          </p:cNvSpPr>
          <p:nvPr>
            <p:ph type="subTitle" idx="1"/>
          </p:nvPr>
        </p:nvSpPr>
        <p:spPr>
          <a:xfrm>
            <a:off x="-2965939" y="1979793"/>
            <a:ext cx="1210291" cy="1076178"/>
          </a:xfrm>
        </p:spPr>
        <p:txBody>
          <a:bodyPr>
            <a:normAutofit/>
          </a:bodyPr>
          <a:lstStyle/>
          <a:p>
            <a:endParaRPr lang="en-US" sz="2000" dirty="0">
              <a:solidFill>
                <a:schemeClr val="bg1"/>
              </a:solidFill>
            </a:endParaRPr>
          </a:p>
        </p:txBody>
      </p:sp>
      <p:pic>
        <p:nvPicPr>
          <p:cNvPr id="4" name="Picture 3" descr="Jigsaw puzzles in plastic figures">
            <a:extLst>
              <a:ext uri="{FF2B5EF4-FFF2-40B4-BE49-F238E27FC236}">
                <a16:creationId xmlns:a16="http://schemas.microsoft.com/office/drawing/2014/main" id="{F5BBEE30-5993-76D4-DA4C-5E7C4D063AE4}"/>
              </a:ext>
            </a:extLst>
          </p:cNvPr>
          <p:cNvPicPr>
            <a:picLocks noChangeAspect="1"/>
          </p:cNvPicPr>
          <p:nvPr/>
        </p:nvPicPr>
        <p:blipFill rotWithShape="1">
          <a:blip r:embed="rId2"/>
          <a:srcRect l="21306" r="17138"/>
          <a:stretch/>
        </p:blipFill>
        <p:spPr>
          <a:xfrm>
            <a:off x="6096001" y="10"/>
            <a:ext cx="6096000" cy="6857990"/>
          </a:xfrm>
          <a:prstGeom prst="rect">
            <a:avLst/>
          </a:prstGeom>
        </p:spPr>
      </p:pic>
    </p:spTree>
    <p:extLst>
      <p:ext uri="{BB962C8B-B14F-4D97-AF65-F5344CB8AC3E}">
        <p14:creationId xmlns:p14="http://schemas.microsoft.com/office/powerpoint/2010/main" val="266236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F708-611B-5D27-C8CD-991F948EC7DE}"/>
              </a:ext>
            </a:extLst>
          </p:cNvPr>
          <p:cNvSpPr>
            <a:spLocks noGrp="1"/>
          </p:cNvSpPr>
          <p:nvPr>
            <p:ph type="title"/>
          </p:nvPr>
        </p:nvSpPr>
        <p:spPr>
          <a:xfrm>
            <a:off x="1261872" y="685799"/>
            <a:ext cx="9486900" cy="765048"/>
          </a:xfrm>
        </p:spPr>
        <p:txBody>
          <a:bodyPr>
            <a:normAutofit/>
          </a:bodyPr>
          <a:lstStyle/>
          <a:p>
            <a:r>
              <a:rPr lang="en-IN" sz="2000" dirty="0"/>
              <a:t>1) Outline your career goals and where you see yourself in the next few years.</a:t>
            </a:r>
            <a:endParaRPr lang="en-US" sz="2000" dirty="0"/>
          </a:p>
        </p:txBody>
      </p:sp>
      <p:sp>
        <p:nvSpPr>
          <p:cNvPr id="3" name="Content Placeholder 2">
            <a:extLst>
              <a:ext uri="{FF2B5EF4-FFF2-40B4-BE49-F238E27FC236}">
                <a16:creationId xmlns:a16="http://schemas.microsoft.com/office/drawing/2014/main" id="{464082D4-6F54-7C23-AB3A-94AF0A6476FC}"/>
              </a:ext>
            </a:extLst>
          </p:cNvPr>
          <p:cNvSpPr>
            <a:spLocks noGrp="1"/>
          </p:cNvSpPr>
          <p:nvPr>
            <p:ph idx="1"/>
          </p:nvPr>
        </p:nvSpPr>
        <p:spPr/>
        <p:txBody>
          <a:bodyPr>
            <a:normAutofit/>
          </a:bodyPr>
          <a:lstStyle/>
          <a:p>
            <a:r>
              <a:rPr lang="en-US" sz="1800" dirty="0"/>
              <a:t>Over a few years, I'd love to take advantage of every opportunity the company will give me to gain knowledge through the external and internal training programs. My dream career objective is to be a Technical Architect Hence, I am looking forward to creating different products that embody the mission of this company and contribute to making a positive impact while speeding up my path to becoming a Tech Architect.</a:t>
            </a:r>
          </a:p>
        </p:txBody>
      </p:sp>
    </p:spTree>
    <p:extLst>
      <p:ext uri="{BB962C8B-B14F-4D97-AF65-F5344CB8AC3E}">
        <p14:creationId xmlns:p14="http://schemas.microsoft.com/office/powerpoint/2010/main" val="30704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269F-DB0B-DEC3-A3C1-096E30C2C438}"/>
              </a:ext>
            </a:extLst>
          </p:cNvPr>
          <p:cNvSpPr>
            <a:spLocks noGrp="1"/>
          </p:cNvSpPr>
          <p:nvPr>
            <p:ph type="title"/>
          </p:nvPr>
        </p:nvSpPr>
        <p:spPr>
          <a:xfrm>
            <a:off x="1352550" y="792480"/>
            <a:ext cx="9486900" cy="923544"/>
          </a:xfrm>
        </p:spPr>
        <p:txBody>
          <a:bodyPr>
            <a:normAutofit/>
          </a:bodyPr>
          <a:lstStyle/>
          <a:p>
            <a:r>
              <a:rPr lang="en-IN" sz="2000" dirty="0"/>
              <a:t>2) Detail the roles and industries you are interested in.</a:t>
            </a:r>
            <a:endParaRPr lang="en-US" sz="2000" dirty="0"/>
          </a:p>
        </p:txBody>
      </p:sp>
      <p:sp>
        <p:nvSpPr>
          <p:cNvPr id="3" name="Content Placeholder 2">
            <a:extLst>
              <a:ext uri="{FF2B5EF4-FFF2-40B4-BE49-F238E27FC236}">
                <a16:creationId xmlns:a16="http://schemas.microsoft.com/office/drawing/2014/main" id="{FCF0B14C-5A26-6E6F-68DD-5F460AF958CF}"/>
              </a:ext>
            </a:extLst>
          </p:cNvPr>
          <p:cNvSpPr>
            <a:spLocks noGrp="1"/>
          </p:cNvSpPr>
          <p:nvPr>
            <p:ph idx="1"/>
          </p:nvPr>
        </p:nvSpPr>
        <p:spPr/>
        <p:txBody>
          <a:bodyPr>
            <a:normAutofit/>
          </a:bodyPr>
          <a:lstStyle/>
          <a:p>
            <a:r>
              <a:rPr lang="en-US" sz="1800" dirty="0"/>
              <a:t>As a front-end developer, I'm passionate about crafting responsive, interactive, and user-friendly web applications that delight users. With my knowledge of HTML, CSS, JavaScript, and popular frameworks such as React and Angular, I thrive in fast-paced environments where innovation meets creativity. I look forward to contributing to projects that will improve user experiences, drive business growth, and make a positive impact on people's lives.</a:t>
            </a:r>
          </a:p>
        </p:txBody>
      </p:sp>
    </p:spTree>
    <p:extLst>
      <p:ext uri="{BB962C8B-B14F-4D97-AF65-F5344CB8AC3E}">
        <p14:creationId xmlns:p14="http://schemas.microsoft.com/office/powerpoint/2010/main" val="14789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1378-5A67-9B3F-F405-E004C470DC56}"/>
              </a:ext>
            </a:extLst>
          </p:cNvPr>
          <p:cNvSpPr>
            <a:spLocks noGrp="1"/>
          </p:cNvSpPr>
          <p:nvPr>
            <p:ph type="title"/>
          </p:nvPr>
        </p:nvSpPr>
        <p:spPr>
          <a:xfrm>
            <a:off x="1352550" y="685799"/>
            <a:ext cx="9486900" cy="1106424"/>
          </a:xfrm>
        </p:spPr>
        <p:txBody>
          <a:bodyPr>
            <a:normAutofit/>
          </a:bodyPr>
          <a:lstStyle/>
          <a:p>
            <a:r>
              <a:rPr lang="en-US" sz="2000" dirty="0"/>
              <a:t>3) Highlight specific goals or milestones you aim to achieve.</a:t>
            </a:r>
            <a:br>
              <a:rPr lang="en-US" sz="2000" dirty="0"/>
            </a:br>
            <a:endParaRPr lang="en-US" sz="2000" dirty="0"/>
          </a:p>
        </p:txBody>
      </p:sp>
      <p:sp>
        <p:nvSpPr>
          <p:cNvPr id="3" name="Content Placeholder 2">
            <a:extLst>
              <a:ext uri="{FF2B5EF4-FFF2-40B4-BE49-F238E27FC236}">
                <a16:creationId xmlns:a16="http://schemas.microsoft.com/office/drawing/2014/main" id="{E723BBB2-A4A6-99C8-9516-E5B043A53078}"/>
              </a:ext>
            </a:extLst>
          </p:cNvPr>
          <p:cNvSpPr>
            <a:spLocks noGrp="1"/>
          </p:cNvSpPr>
          <p:nvPr>
            <p:ph idx="1"/>
          </p:nvPr>
        </p:nvSpPr>
        <p:spPr/>
        <p:txBody>
          <a:bodyPr/>
          <a:lstStyle/>
          <a:p>
            <a:r>
              <a:rPr lang="en-US" sz="1800" dirty="0"/>
              <a:t>The short-term goal of my career is to join a reputable company like yours where my job role would allow me to apply my knowledge and key strengths I would like to get recognized for my contributions.</a:t>
            </a:r>
          </a:p>
          <a:p>
            <a:endParaRPr lang="en-US" dirty="0"/>
          </a:p>
          <a:p>
            <a:endParaRPr lang="en-US" dirty="0"/>
          </a:p>
          <a:p>
            <a:endParaRPr lang="en-US" dirty="0"/>
          </a:p>
          <a:p>
            <a:r>
              <a:rPr lang="en-US" dirty="0">
                <a:hlinkClick r:id="rId2"/>
              </a:rPr>
              <a:t>https://</a:t>
            </a:r>
            <a:r>
              <a:rPr lang="en-US" dirty="0" err="1">
                <a:hlinkClick r:id="rId2"/>
              </a:rPr>
              <a:t>youtu.be</a:t>
            </a:r>
            <a:r>
              <a:rPr lang="en-US" dirty="0">
                <a:hlinkClick r:id="rId2"/>
              </a:rPr>
              <a:t>/OPV3AFoH0Fw</a:t>
            </a:r>
            <a:endParaRPr lang="en-US" dirty="0"/>
          </a:p>
        </p:txBody>
      </p:sp>
    </p:spTree>
    <p:extLst>
      <p:ext uri="{BB962C8B-B14F-4D97-AF65-F5344CB8AC3E}">
        <p14:creationId xmlns:p14="http://schemas.microsoft.com/office/powerpoint/2010/main" val="3897878779"/>
      </p:ext>
    </p:extLst>
  </p:cSld>
  <p:clrMapOvr>
    <a:masterClrMapping/>
  </p:clrMapOvr>
</p:sld>
</file>

<file path=ppt/theme/theme1.xml><?xml version="1.0" encoding="utf-8"?>
<a:theme xmlns:a="http://schemas.openxmlformats.org/drawingml/2006/main" name="ClassicFrame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0</TotalTime>
  <Words>242</Words>
  <Application>Microsoft Macintosh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Gill Sans MT</vt:lpstr>
      <vt:lpstr>Goudy Old Style</vt:lpstr>
      <vt:lpstr>ClassicFrameVTI</vt:lpstr>
      <vt:lpstr>Module 4) HR Questions</vt:lpstr>
      <vt:lpstr>1) Outline your career goals and where you see yourself in the next few years.</vt:lpstr>
      <vt:lpstr>2) Detail the roles and industries you are interested in.</vt:lpstr>
      <vt:lpstr>3) Highlight specific goals or milestones you aim to achieve.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Trupesh Kakdiya</dc:creator>
  <cp:lastModifiedBy>Trupesh Kakdiya</cp:lastModifiedBy>
  <cp:revision>1</cp:revision>
  <dcterms:created xsi:type="dcterms:W3CDTF">2024-07-15T17:49:20Z</dcterms:created>
  <dcterms:modified xsi:type="dcterms:W3CDTF">2024-07-15T22:21:22Z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2024-07-15T17:54:36Z</vt:lpwstr>
  </property>
  <property fmtid="{D5CDD505-2E9C-101B-9397-08002B2CF9AE}" pid="4" name="MSIP_Label_defa4170-0d19-0005-0004-bc88714345d2_Method">
    <vt:lpwstr>Privileged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294e865e-5900-4349-a747-824cf3d310af</vt:lpwstr>
  </property>
  <property fmtid="{D5CDD505-2E9C-101B-9397-08002B2CF9AE}" pid="7" name="MSIP_Label_defa4170-0d19-0005-0004-bc88714345d2_ActionId">
    <vt:lpwstr>72bc9d38-2caa-4751-8787-5b2699fca2fd</vt:lpwstr>
  </property>
  <property fmtid="{D5CDD505-2E9C-101B-9397-08002B2CF9AE}" pid="8" name="MSIP_Label_defa4170-0d19-0005-0004-bc88714345d2_ContentBits">
    <vt:lpwstr>0</vt:lpwstr>
  </property>
</Properties>
</file>