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9144000" cy="5143500"/>
  <p:embeddedFontLst>
    <p:embeddedFont>
      <p:font typeface="Jura" panose="02000503000000000000" pitchFamily="2" charset="0"/>
      <p:regular r:id="rId7"/>
      <p:bold r:id="rId8"/>
    </p:embeddedFont>
    <p:embeddedFont>
      <p:font typeface="Jura-medium" panose="02000603000000000000" pitchFamily="2" charset="0"/>
      <p:regular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-demi_bold" pitchFamily="2" charset="77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>
      <p:cViewPr varScale="1">
        <p:scale>
          <a:sx n="142" d="100"/>
          <a:sy n="142" d="100"/>
        </p:scale>
        <p:origin x="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chemeClr val="accent3">
                <a:lumMod val="50000"/>
              </a:schemeClr>
            </a:gs>
            <a:gs pos="100000">
              <a:schemeClr val="accent1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9587D41D-B101-49C9-AE51-E8F1225088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7B2B7F-71B4-45FF-831F-79B139E07913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B08218FE-68A2-436E-B7C3-3C36EF0FA82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693BAC4-41DA-45A6-BE5F-506B5120676E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4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15DA20A7-3029-4EA9-8452-BA47007AC54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FCAE735-234D-476C-8A15-EFE113CF1134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3C9B2C1A-25BE-4955-ADBD-EC3C5B981B5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610CE6D-C3A1-4D2C-9D32-065AA05F304B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3E4D83C8-C371-41F9-83E9-CA24A879A4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2E1E25-F56D-47DE-974B-9DBD5F12EA09}"/>
              </a:ext>
            </a:extLst>
          </p:cNvPr>
          <p:cNvSpPr/>
          <p:nvPr/>
        </p:nvSpPr>
        <p:spPr>
          <a:xfrm>
            <a:off x="4655169" y="-9525"/>
            <a:ext cx="4488830" cy="3931966"/>
          </a:xfrm>
          <a:custGeom>
            <a:avLst/>
            <a:gdLst/>
            <a:ahLst/>
            <a:cxnLst/>
            <a:rect l="0" t="0" r="r" b="b"/>
            <a:pathLst>
              <a:path w="4488831" h="3931967">
                <a:moveTo>
                  <a:pt x="2743595" y="0"/>
                </a:moveTo>
                <a:lnTo>
                  <a:pt x="4477273" y="18585"/>
                </a:lnTo>
                <a:lnTo>
                  <a:pt x="4488831" y="3931966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6D03EE8-A9A3-449E-96CA-24E70AB33F3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47D4ADC-6495-4DE2-B823-A24AED1E73AD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855448F1-1514-45D8-AF02-51DAB6D3CD3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980700-593A-42E6-9702-1AD952E7CE5A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A00369AF-38F2-4A05-98DB-43096752DE0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00E4505-6E58-48C7-B585-29D91A8AF8B2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C2C7BBD-4768-4073-BBC2-D8E8AF3F04E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82E82E7-28F5-41DA-87D7-9A98EDF9DA5A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C1187E3B-FB1C-447E-8DE6-4C42C3C23F6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738BB24-9172-4043-947B-D4884DD42B32}"/>
              </a:ext>
            </a:extLst>
          </p:cNvPr>
          <p:cNvSpPr/>
          <p:nvPr/>
        </p:nvSpPr>
        <p:spPr>
          <a:xfrm>
            <a:off x="4588969" y="4703"/>
            <a:ext cx="2427484" cy="2025625"/>
          </a:xfrm>
          <a:custGeom>
            <a:avLst/>
            <a:gdLst/>
            <a:ahLst/>
            <a:cxnLst/>
            <a:rect l="0" t="0" r="r" b="b"/>
            <a:pathLst>
              <a:path w="2427484" h="2025626">
                <a:moveTo>
                  <a:pt x="9525" y="0"/>
                </a:moveTo>
                <a:lnTo>
                  <a:pt x="75410" y="0"/>
                </a:lnTo>
                <a:lnTo>
                  <a:pt x="2427484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58194159-DCC9-4994-8A1C-77411383F1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6A5C40E-0DE5-435D-9C28-7366BBFFA90A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5000"/>
              <a:lumMod val="20000"/>
              <a:lumOff val="8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0350CFCB-E01D-4C58-A00D-A6E8B5B6F4B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5AF6D41-1F67-4DC2-8FD9-535D708FF830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accent3">
              <a:alpha val="1999"/>
              <a:lumMod val="20000"/>
              <a:lumOff val="8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5D6985DC-A055-403B-9E1A-57BBB8DF545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AB469F8-3388-46DE-BA5A-EA5BC9131FD2}"/>
              </a:ext>
            </a:extLst>
          </p:cNvPr>
          <p:cNvSpPr/>
          <p:nvPr/>
        </p:nvSpPr>
        <p:spPr>
          <a:xfrm flipH="1">
            <a:off x="2956913" y="4742"/>
            <a:ext cx="2067834" cy="2371369"/>
          </a:xfrm>
          <a:custGeom>
            <a:avLst/>
            <a:gdLst/>
            <a:ahLst/>
            <a:cxnLst/>
            <a:rect l="0" t="0" r="r" b="b"/>
            <a:pathLst>
              <a:path w="2067834" h="2371370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2">
              <a:alpha val="100000"/>
              <a:lumMod val="90000"/>
              <a:lumOff val="1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D8353D49-4C48-496C-80F1-C2C6FA37BA9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F3677D-EC84-4E0B-8C4C-2C99CDF790AC}"/>
              </a:ext>
            </a:extLst>
          </p:cNvPr>
          <p:cNvSpPr/>
          <p:nvPr/>
        </p:nvSpPr>
        <p:spPr>
          <a:xfrm>
            <a:off x="6419112" y="2451996"/>
            <a:ext cx="2712846" cy="2703400"/>
          </a:xfrm>
          <a:custGeom>
            <a:avLst/>
            <a:gdLst/>
            <a:ahLst/>
            <a:cxnLst/>
            <a:rect l="0" t="0" r="r" b="b"/>
            <a:pathLst>
              <a:path w="2712846" h="2703400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5B68F13-2F78-4607-9013-3F16AA1D792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124243-8F95-42CC-9EDF-98C47805AC69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D8C52A4F-8AEF-43DE-864F-967C384DB5D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DC05ADC-571B-4079-B35F-4BE264F923EB}"/>
              </a:ext>
            </a:extLst>
          </p:cNvPr>
          <p:cNvSpPr/>
          <p:nvPr/>
        </p:nvSpPr>
        <p:spPr>
          <a:xfrm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D68E117D-3C44-4257-A8D0-6ACCF1E551D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9C730E0-4DCF-4721-AB2A-943DD771805C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18">
            <a:extLst>
              <a:ext uri="{C21726FE-E06C-4923-9D66-05100542D43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A2C9FDC-059C-4BD8-AEED-2817A0173633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L-shape 19">
            <a:extLst>
              <a:ext uri="{826A941F-47B1-4090-8434-C762B334955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173B65-CC2B-444A-AF35-37D204B54CC1}"/>
              </a:ext>
            </a:extLst>
          </p:cNvPr>
          <p:cNvSpPr/>
          <p:nvPr/>
        </p:nvSpPr>
        <p:spPr>
          <a:xfrm rot="16200000">
            <a:off x="7540902" y="2878795"/>
            <a:ext cx="260250" cy="298774"/>
          </a:xfrm>
          <a:prstGeom prst="corner">
            <a:avLst>
              <a:gd name="adj1" fmla="val 14261"/>
              <a:gd name="adj2" fmla="val 11512"/>
            </a:avLst>
          </a:prstGeom>
          <a:solidFill>
            <a:schemeClr val="bg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L-shape 20">
            <a:extLst>
              <a:ext uri="{23DADB51-6298-4297-AA5A-B4BDD624F9F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F81C3C8-0D64-4417-869E-D790800C682B}"/>
              </a:ext>
            </a:extLst>
          </p:cNvPr>
          <p:cNvSpPr/>
          <p:nvPr/>
        </p:nvSpPr>
        <p:spPr>
          <a:xfrm rot="5400000">
            <a:off x="1337383" y="1422590"/>
            <a:ext cx="260250" cy="298774"/>
          </a:xfrm>
          <a:prstGeom prst="corner">
            <a:avLst>
              <a:gd name="adj1" fmla="val 14261"/>
              <a:gd name="adj2" fmla="val 11512"/>
            </a:avLst>
          </a:prstGeom>
          <a:solidFill>
            <a:schemeClr val="bg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4E8CA66-5F62-4A0A-888E-A3EBF504346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83F372-272F-4B76-BC34-8200C300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720" y="1431419"/>
            <a:ext cx="5899280" cy="1554480"/>
          </a:xfrm>
          <a:prstGeom prst="rect">
            <a:avLst/>
          </a:prstGeom>
        </p:spPr>
        <p:txBody>
          <a:bodyPr rtlCol="0"/>
          <a:lstStyle>
            <a:lvl1pPr lvl="0" algn="ctr">
              <a:defRPr lang="en-US" sz="4400" b="1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5A9EE10-C946-4493-9ECB-ECBE222DD2D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D64E886-DE03-4F70-83EA-9EB928B6B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211" y="2987201"/>
            <a:ext cx="5903528" cy="320039"/>
          </a:xfrm>
          <a:prstGeom prst="rect">
            <a:avLst/>
          </a:prstGeom>
        </p:spPr>
        <p:txBody>
          <a:bodyPr lIns="91440" tIns="0" rtlCol="0" anchor="t">
            <a:norm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0" i="0" baseline="0" dirty="0">
                <a:solidFill>
                  <a:schemeClr val="bg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Slide Number Placeholder 5">
            <a:extLst>
              <a:ext uri="{27775FAA-5195-4897-A409-EE1889C400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3B7240-DD3C-42B4-965F-9356527D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5" name="Footer Placeholder 4">
            <a:extLst>
              <a:ext uri="{FC7B78D7-BE9C-46DA-8AEC-685EB37A50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E85657-30FA-466B-82CC-6DF2AB1F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6" name="Date Placeholder 3">
            <a:extLst>
              <a:ext uri="{57847386-F8FA-404B-BAA4-0C951744EEF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7E9E731-5DB5-498F-B301-A8B6F744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867CAA17-11B3-41F5-B3BA-19A30C4125F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1684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Text,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9B8A58F7-55B7-4E20-A879-8AC0ABF7BD6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1EE206A-A20A-422A-A9C6-673D59879769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&lt;#&gt;</a:t>
            </a:r>
          </a:p>
        </p:txBody>
      </p:sp>
      <p:sp>
        <p:nvSpPr>
          <p:cNvPr id="3" name="Rectangle 2">
            <a:extLst>
              <a:ext uri="{DD4C7997-24E7-412F-9F36-4C386A3C9A3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EE92440-74F3-47B9-A889-13B214D0A6C5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8AF11364-66FF-49A1-91FA-8B531911848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802CB7A-5050-4AC4-AA82-95A9588A3676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DC079835-5071-465B-AFC6-7ECC4058212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1FCA538-14A1-4AD2-BEF5-1833EC7EDF30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D60D590B-79E9-46EF-93EE-227DF0B11F0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E587FE0-B850-4BC5-A53C-5422FBFF7563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80E2B6FA-3CD5-471D-8CCC-5A28DDFC5A7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BFE46B-A5B4-4845-A6FA-26F9A3E16B4E}"/>
              </a:ext>
            </a:extLst>
          </p:cNvPr>
          <p:cNvSpPr/>
          <p:nvPr/>
        </p:nvSpPr>
        <p:spPr>
          <a:xfrm>
            <a:off x="4636119" y="-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443490D7-20EC-4AEA-9EBD-C1D1B7A99E0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752D2B-4C7D-49A1-A5D6-6BF543942CFF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856C8B0E-FA84-4A87-85AA-00EE39A186E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757AA11-643D-4C16-A4A1-4497EBF0CFAB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1C4F800A-D3BE-4335-B1F4-9BBD405E821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02669F5-4979-467A-B340-5E1EC9F7B032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762D439D-C8ED-48C1-A1E3-6971CF1FADF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A7A7A74-B324-483C-8D45-53560D07C3AF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084B17D4-47F8-41A3-ACE1-6F70776255A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167618-CADA-4E43-A54E-78F41E6D5E25}"/>
              </a:ext>
            </a:extLst>
          </p:cNvPr>
          <p:cNvSpPr/>
          <p:nvPr/>
        </p:nvSpPr>
        <p:spPr>
          <a:xfrm>
            <a:off x="4522294" y="4703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7AE8AD54-A66E-452A-AFDE-690716B4F26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A2A8073-BBA2-4B4D-A90E-4CE688C096A2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5000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2A60464C-D0DB-4CD0-9C08-9AB1EAC601F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F72F77-BF7D-4BA8-8BD7-CA5EAC938057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49F618E8-F540-4E7A-B371-83CCD40BCFE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2E65D2-366A-4315-A91C-FB4F828FB922}"/>
              </a:ext>
            </a:extLst>
          </p:cNvPr>
          <p:cNvSpPr/>
          <p:nvPr/>
        </p:nvSpPr>
        <p:spPr>
          <a:xfrm flipH="1">
            <a:off x="2956913" y="4742"/>
            <a:ext cx="2067834" cy="2371369"/>
          </a:xfrm>
          <a:custGeom>
            <a:avLst/>
            <a:gdLst/>
            <a:ahLst/>
            <a:cxnLst/>
            <a:rect l="0" t="0" r="r" b="b"/>
            <a:pathLst>
              <a:path w="2067834" h="2371370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bg1">
              <a:alpha val="2999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CF4B95AB-7C2E-4347-9415-5B458313C19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93EDCF-68FE-4E0B-8D5F-B71951296996}"/>
              </a:ext>
            </a:extLst>
          </p:cNvPr>
          <p:cNvSpPr/>
          <p:nvPr/>
        </p:nvSpPr>
        <p:spPr>
          <a:xfrm>
            <a:off x="6419112" y="2451996"/>
            <a:ext cx="2712846" cy="2703400"/>
          </a:xfrm>
          <a:custGeom>
            <a:avLst/>
            <a:gdLst/>
            <a:ahLst/>
            <a:cxnLst/>
            <a:rect l="0" t="0" r="r" b="b"/>
            <a:pathLst>
              <a:path w="2712846" h="2703400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4">
              <a:alpha val="6000"/>
              <a:lumMod val="40000"/>
              <a:lumOff val="6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504AFC59-FB21-48B4-9078-756F2610B3F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41B2D2A-C57A-4DF8-9EEB-BD6F41969DC2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B4B5A9CA-5888-4C13-AC20-DA6A49A0F7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F43561-33D7-40D2-9456-F5D6E857D534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18">
            <a:extLst>
              <a:ext uri="{A2936387-A5F2-4DE3-8973-3B9F68F78E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8C703C0-D51B-4F87-AA61-BE624B3C7B1B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19">
            <a:extLst>
              <a:ext uri="{4FABDE7E-5669-42E3-92BB-271950C1BB5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251091E-5164-4286-AFF1-50B421673A4B}"/>
              </a:ext>
            </a:extLst>
          </p:cNvPr>
          <p:cNvSpPr/>
          <p:nvPr/>
        </p:nvSpPr>
        <p:spPr>
          <a:xfrm>
            <a:off x="550157" y="1389464"/>
            <a:ext cx="1308995" cy="981746"/>
          </a:xfrm>
          <a:custGeom>
            <a:avLst/>
            <a:gdLst/>
            <a:ahLst/>
            <a:cxnLst/>
            <a:rect l="0" t="0" r="r" b="b"/>
            <a:pathLst>
              <a:path w="1308996" h="981747">
                <a:moveTo>
                  <a:pt x="0" y="0"/>
                </a:moveTo>
                <a:lnTo>
                  <a:pt x="1308996" y="17742"/>
                </a:lnTo>
                <a:lnTo>
                  <a:pt x="549824" y="981747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lumMod val="75000"/>
                  <a:lumOff val="25000"/>
                </a:schemeClr>
              </a:gs>
              <a:gs pos="0">
                <a:schemeClr val="accent3">
                  <a:alpha val="0"/>
                  <a:lumMod val="5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7F33B97-40CA-40A1-858C-354436A5F79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CF1553-B8BF-4722-B5A2-92B32F9AA761}"/>
              </a:ext>
            </a:extLst>
          </p:cNvPr>
          <p:cNvSpPr/>
          <p:nvPr/>
        </p:nvSpPr>
        <p:spPr>
          <a:xfrm>
            <a:off x="3130839" y="3190124"/>
            <a:ext cx="1135938" cy="851953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bg2">
              <a:alpha val="27999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CF25B116-BFDE-4087-99FB-6209269869E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B88909D-CB4E-4A33-A906-4D034EF1E668}"/>
              </a:ext>
            </a:extLst>
          </p:cNvPr>
          <p:cNvSpPr/>
          <p:nvPr/>
        </p:nvSpPr>
        <p:spPr>
          <a:xfrm>
            <a:off x="3065232" y="3323711"/>
            <a:ext cx="387481" cy="264802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7C934C87-94C4-4DC9-B684-6AC3C9A1AC5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0D1F19-95D6-4D61-856B-5FEFD43D7966}"/>
              </a:ext>
            </a:extLst>
          </p:cNvPr>
          <p:cNvSpPr/>
          <p:nvPr/>
        </p:nvSpPr>
        <p:spPr>
          <a:xfrm>
            <a:off x="768323" y="2033528"/>
            <a:ext cx="285354" cy="178643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70000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150F3B94-0814-4C65-B729-CA891669421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A518CC-E542-4672-A586-BD89D8A01313}"/>
              </a:ext>
            </a:extLst>
          </p:cNvPr>
          <p:cNvSpPr/>
          <p:nvPr/>
        </p:nvSpPr>
        <p:spPr>
          <a:xfrm rot="480000">
            <a:off x="7657891" y="1362139"/>
            <a:ext cx="1056877" cy="1481734"/>
          </a:xfrm>
          <a:custGeom>
            <a:avLst/>
            <a:gdLst/>
            <a:ahLst/>
            <a:cxnLst/>
            <a:rect l="0" t="0" r="r" b="b"/>
            <a:pathLst>
              <a:path w="1111537" h="1290025">
                <a:moveTo>
                  <a:pt x="0" y="0"/>
                </a:moveTo>
                <a:lnTo>
                  <a:pt x="1111537" y="34526"/>
                </a:lnTo>
                <a:lnTo>
                  <a:pt x="379419" y="1290025"/>
                </a:lnTo>
                <a:close/>
              </a:path>
            </a:pathLst>
          </a:custGeom>
          <a:solidFill>
            <a:schemeClr val="accent2">
              <a:alpha val="33000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9A150B04-BD81-445F-810C-5EE84F87DB4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38C6B4-45FB-4B1F-B49F-8C023E8C483F}"/>
              </a:ext>
            </a:extLst>
          </p:cNvPr>
          <p:cNvSpPr/>
          <p:nvPr/>
        </p:nvSpPr>
        <p:spPr>
          <a:xfrm>
            <a:off x="8285710" y="1668179"/>
            <a:ext cx="384343" cy="264802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80000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B55CC4B8-C0BB-4053-A6FB-E8CBC291FB8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9B8B682-2B12-4C1E-B9C3-AE6221A4ADA1}"/>
              </a:ext>
            </a:extLst>
          </p:cNvPr>
          <p:cNvSpPr/>
          <p:nvPr/>
        </p:nvSpPr>
        <p:spPr>
          <a:xfrm>
            <a:off x="1935432" y="1463135"/>
            <a:ext cx="1384326" cy="2247979"/>
          </a:xfrm>
          <a:custGeom>
            <a:avLst/>
            <a:gdLst/>
            <a:ahLst/>
            <a:cxnLst/>
            <a:rect l="0" t="0" r="r" b="b"/>
            <a:pathLst>
              <a:path w="1384327" h="2247979">
                <a:moveTo>
                  <a:pt x="9525" y="2229087"/>
                </a:moveTo>
                <a:lnTo>
                  <a:pt x="1318086" y="0"/>
                </a:lnTo>
                <a:lnTo>
                  <a:pt x="1384326" y="104775"/>
                </a:lnTo>
                <a:lnTo>
                  <a:pt x="28456" y="2247979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0"/>
                  <a:lumMod val="50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19F5F621-595C-4757-91D3-7C39E84D7F0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E0B173D-0A2C-41A2-AFE3-816BAD7F662F}"/>
              </a:ext>
            </a:extLst>
          </p:cNvPr>
          <p:cNvSpPr/>
          <p:nvPr/>
        </p:nvSpPr>
        <p:spPr>
          <a:xfrm rot="18840000">
            <a:off x="5048607" y="1257700"/>
            <a:ext cx="627068" cy="2375196"/>
          </a:xfrm>
          <a:custGeom>
            <a:avLst/>
            <a:gdLst/>
            <a:ahLst/>
            <a:cxnLst/>
            <a:rect l="0" t="0" r="r" b="b"/>
            <a:pathLst>
              <a:path w="627069" h="2375196">
                <a:moveTo>
                  <a:pt x="0" y="2356305"/>
                </a:moveTo>
                <a:lnTo>
                  <a:pt x="556880" y="0"/>
                </a:lnTo>
                <a:lnTo>
                  <a:pt x="627069" y="6784"/>
                </a:lnTo>
                <a:lnTo>
                  <a:pt x="18931" y="2375196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4EFAACC5-4FB4-4512-AE47-2408907202B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91D5070-4C22-4630-A82B-1D513731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">
            <a:extLst>
              <a:ext uri="{B083CF96-2C57-411A-90D4-4254D30B56D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317E4B-83C6-45BF-B944-50102AD6A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577" y="3781155"/>
            <a:ext cx="1905000" cy="40707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>
            <a:extLst>
              <a:ext uri="{02A72360-41C7-459A-9025-316257D723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14F3B2D-51D4-4984-86EE-DD238B2A724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82480" y="1454321"/>
            <a:ext cx="2559067" cy="2205195"/>
          </a:xfrm>
          <a:custGeom>
            <a:avLst/>
            <a:gdLst/>
            <a:ahLst/>
            <a:cxnLst/>
            <a:rect l="0" t="0" r="r" b="b"/>
            <a:pathLst>
              <a:path w="2559067" h="2205196">
                <a:moveTo>
                  <a:pt x="0" y="0"/>
                </a:moveTo>
                <a:lnTo>
                  <a:pt x="2559067" y="9565"/>
                </a:lnTo>
                <a:lnTo>
                  <a:pt x="1292752" y="220519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1" name="Content Placeholder 2">
            <a:extLst>
              <a:ext uri="{C7B4F2C1-3C91-416A-82DC-F9543B75B3B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56D254B-B6AC-4E17-8342-9405B189C51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658165" y="3781155"/>
            <a:ext cx="1905000" cy="40707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2">
            <a:extLst>
              <a:ext uri="{A7F069EB-DB3A-4FFB-BD79-81EBEAF8BF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BC71F7-8DB2-43C3-86E1-97FA21D33E29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254981" y="1444756"/>
            <a:ext cx="2833884" cy="2229601"/>
          </a:xfrm>
          <a:custGeom>
            <a:avLst/>
            <a:gdLst/>
            <a:ahLst/>
            <a:cxnLst/>
            <a:rect l="0" t="0" r="r" b="b"/>
            <a:pathLst>
              <a:path w="2833885" h="2229601">
                <a:moveTo>
                  <a:pt x="1421636" y="0"/>
                </a:moveTo>
                <a:lnTo>
                  <a:pt x="2833885" y="2229601"/>
                </a:lnTo>
                <a:lnTo>
                  <a:pt x="0" y="222420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3" name="Content Placeholder 2">
            <a:extLst>
              <a:ext uri="{F705AEF5-988E-4FB3-A07A-D73099A5B0C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22FDAD-6A16-43D0-9B7D-4EEC24A1DC36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6415463" y="3800741"/>
            <a:ext cx="1905000" cy="40707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2">
            <a:extLst>
              <a:ext uri="{0BB36DDF-F523-4298-8087-372F916EDE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83EF8B-6097-4FF2-B83E-827BB13F4960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6088944" y="1387804"/>
            <a:ext cx="2539203" cy="2290723"/>
          </a:xfrm>
          <a:custGeom>
            <a:avLst/>
            <a:gdLst/>
            <a:ahLst/>
            <a:cxnLst/>
            <a:rect l="0" t="0" r="r" b="b"/>
            <a:pathLst>
              <a:path w="2539204" h="2290723">
                <a:moveTo>
                  <a:pt x="0" y="0"/>
                </a:moveTo>
                <a:lnTo>
                  <a:pt x="2539204" y="198"/>
                </a:lnTo>
                <a:lnTo>
                  <a:pt x="1287713" y="229072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5" name="Slide Number Placeholder 4">
            <a:extLst>
              <a:ext uri="{3E793DB2-640F-4F3A-948D-73D770157E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330E97-608A-4D31-946A-C885D7EE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6" name="Footer Placeholder 3">
            <a:extLst>
              <a:ext uri="{8521224D-1003-4DBC-9B91-51D9ABAC3D8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2A6E1F-9CB2-4DE8-8A7B-BEAFA207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37" name="Date Placeholder 1">
            <a:extLst>
              <a:ext uri="{7B28A422-2C13-4351-A6E7-1191E81A76A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DDD11FE-854A-4BCF-9FE0-E3CF09F9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DBA8E60D-8701-4109-9266-417FF7389C8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16848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0CBDA703-BFFD-4C32-9EBB-33F06EABED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C7435F-7351-4BED-8D4B-7899CA667A1C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BF75A25C-F97A-4F5F-BC45-75E93597DB1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0E7ACDB-9199-4852-B336-DF44BD113A38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2B0FC25A-079D-43DD-87B3-664DFB5E005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AD66C0F-148B-4C57-9F7E-E0205C02A35E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671A8767-D71A-4491-99D3-E0F707A05D2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B0067B9-7694-4B56-8717-A11265D73B00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76DA902F-5AAC-487A-A672-724031852DF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20D4A2A-E520-47C3-BD17-38B87C9A90B5}"/>
              </a:ext>
            </a:extLst>
          </p:cNvPr>
          <p:cNvSpPr/>
          <p:nvPr/>
        </p:nvSpPr>
        <p:spPr>
          <a:xfrm>
            <a:off x="4636119" y="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BC184E5E-2843-4C7E-B477-179CCD579AF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B19D86-702E-4187-B05C-68CB0D03670F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5332C523-C19D-4D5A-A74F-320CF68BF13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419283D-CC1D-4C2B-BAFD-945576FDAD08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4FDE4291-E50B-4999-9EBA-A8FE5228DA9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1755D6-669C-4CB2-95C4-8D2956022A3C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41A6EF93-E6F0-4857-99D2-6B27DA8A07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0EF7941-09D7-4BA4-83AC-7FAA1F918AF8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680A0909-0827-4FBB-B8DF-A7216FFCA0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369527F-02F3-421A-9553-CBB000A1FCD1}"/>
              </a:ext>
            </a:extLst>
          </p:cNvPr>
          <p:cNvSpPr/>
          <p:nvPr/>
        </p:nvSpPr>
        <p:spPr>
          <a:xfrm>
            <a:off x="4522294" y="4703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ADE4E62D-9B40-41A9-850C-8214237E065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5DCE48F-ACC5-470A-9F47-9ACB695A7FE8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4000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0D1F7B77-462D-4B89-B038-3F82A591AFF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F1E424-848F-40C8-84E2-30820334C0D6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B7488351-5FED-4A28-AE36-A6C4868056C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89FFB2C-2C10-46E7-A650-BB8D23531A52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DCC4CAA-F89D-4BEB-8C9E-2CBAA872B04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7353270-DCE4-4745-BBC2-0EBF44899B90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CAC4E34D-922A-423E-86A4-3413A7C2948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91844D-E49F-44BB-B4B2-F0E617EFE148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28429F16-F140-4029-8A61-3DA0ED753C7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01B4E79-A98D-4367-9ECD-6A5CFEEA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36" y="3076811"/>
            <a:ext cx="3177648" cy="950228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2">
            <a:extLst>
              <a:ext uri="{F87D3A04-56CA-43BF-BA96-16A9A36A29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274040-B172-418B-8C75-A510DA119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99370" y="-4900"/>
            <a:ext cx="4133336" cy="3424613"/>
          </a:xfrm>
          <a:custGeom>
            <a:avLst/>
            <a:gdLst/>
            <a:ahLst/>
            <a:cxnLst/>
            <a:rect l="0" t="0" r="r" b="b"/>
            <a:pathLst>
              <a:path w="4133336" h="3424613">
                <a:moveTo>
                  <a:pt x="0" y="0"/>
                </a:moveTo>
                <a:lnTo>
                  <a:pt x="4133336" y="40"/>
                </a:lnTo>
                <a:lnTo>
                  <a:pt x="2247426" y="342461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>
            <a:extLst>
              <a:ext uri="{60D4F2B3-00D5-4027-8E3F-FC4A5EB937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7FA1A3D-2B32-4C06-9F1D-78D4997009C9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852876" y="4663"/>
            <a:ext cx="4731524" cy="5176778"/>
          </a:xfrm>
          <a:custGeom>
            <a:avLst/>
            <a:gdLst/>
            <a:ahLst/>
            <a:cxnLst/>
            <a:rect l="0" t="0" r="r" b="b"/>
            <a:pathLst>
              <a:path w="4731524" h="5176779">
                <a:moveTo>
                  <a:pt x="2951389" y="0"/>
                </a:moveTo>
                <a:lnTo>
                  <a:pt x="4731524" y="1896245"/>
                </a:lnTo>
                <a:lnTo>
                  <a:pt x="0" y="5176779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>
            <a:extLst>
              <a:ext uri="{CD1D8686-0163-4AD8-B1EC-62F062C656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2EB3D51-0830-4813-A64F-8C59C1ED2882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5887932" y="-23990"/>
            <a:ext cx="3274880" cy="3547924"/>
          </a:xfrm>
          <a:custGeom>
            <a:avLst/>
            <a:gdLst/>
            <a:ahLst/>
            <a:cxnLst/>
            <a:rect l="0" t="0" r="r" b="b"/>
            <a:pathLst>
              <a:path w="3274881" h="3547924">
                <a:moveTo>
                  <a:pt x="0" y="19248"/>
                </a:moveTo>
                <a:lnTo>
                  <a:pt x="3274881" y="0"/>
                </a:lnTo>
                <a:lnTo>
                  <a:pt x="3255791" y="35479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CE53CF38-D643-4EFE-A565-018A140215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0458927-708A-47DA-B039-4CC2CF79339A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2890976" y="1920077"/>
            <a:ext cx="6253419" cy="3251800"/>
          </a:xfrm>
          <a:custGeom>
            <a:avLst/>
            <a:gdLst/>
            <a:ahLst/>
            <a:cxnLst/>
            <a:rect l="0" t="0" r="r" b="b"/>
            <a:pathLst>
              <a:path w="6253420" h="3251800">
                <a:moveTo>
                  <a:pt x="4721920" y="0"/>
                </a:moveTo>
                <a:lnTo>
                  <a:pt x="6253420" y="1603856"/>
                </a:lnTo>
                <a:lnTo>
                  <a:pt x="6252946" y="3251800"/>
                </a:lnTo>
                <a:lnTo>
                  <a:pt x="0" y="3242117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TextBox 21">
            <a:extLst>
              <a:ext uri="{BBFD494E-22E9-4C49-90BD-4E11C4C798C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21C6730-8AE4-405A-8DA7-1B41D46A8E4E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&lt;#&gt;</a:t>
            </a:r>
          </a:p>
        </p:txBody>
      </p:sp>
      <p:sp>
        <p:nvSpPr>
          <p:cNvPr id="23" name="Slide Number Placeholder 4">
            <a:extLst>
              <a:ext uri="{D3AC2E95-4D59-40C9-A25F-A639179AB5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21811D5-FC1E-44FF-93D4-9045FA3C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4" name="Footer Placeholder 3">
            <a:extLst>
              <a:ext uri="{91670B60-A778-45ED-B4B2-A33F7178509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47145FF-9B60-4230-9683-06C3D041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5" name="Date Placeholder 1">
            <a:extLst>
              <a:ext uri="{59B52D1C-62B5-4BF1-B01F-3C7F3FBE51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80AECD-4E98-4602-BC83-22172D8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A2C3AE7B-4612-45CD-8F56-CCF0C3AACDA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1684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A00679A-EB6B-40AD-A120-738435EFAA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455794E-5581-424E-8DE5-FAFF2909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2A54FB8B-A258-4963-A98D-A06F343363D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1DEEC7-BC9D-4D55-89DC-7091D743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>
            <a:extLst>
              <a:ext uri="{DB238E17-EC43-4FA4-AC3D-5F83CE4462F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FE253A9-89F9-413B-8A21-867C39AA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3">
            <a:extLst>
              <a:ext uri="{DA9C11AE-7205-4F43-AA4C-DAACA9E54AC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2D35E8D-D1D0-4CB0-B75C-2B0D8A0D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351E3EFF-CEDD-4E7F-8C57-436CBE365F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E05248-67E4-48CD-8733-AB026757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51CE1FEA-FED5-46E3-8F1A-04210D69238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16848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DF4F0516-BBEB-4AE3-AF49-F770CE97E4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AB42812-C9E3-4743-9FB9-8667B2962674}"/>
              </a:ext>
            </a:extLst>
          </p:cNvPr>
          <p:cNvSpPr/>
          <p:nvPr/>
        </p:nvSpPr>
        <p:spPr>
          <a:xfrm>
            <a:off x="4676775" y="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4BF25996-6ECF-4F77-8ED3-3D2E6CDBAC1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B9DA2B0-AAD4-43F8-A637-A729CB9CBE4A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2ACECECD-FA15-4BBC-B4B5-C6C179476D2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9F05909-0BCC-404A-8509-E0C861A709E9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B2C78BC-965D-468F-8D44-F451CA8C6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3AAB6E-1CB2-4BC3-85FC-C011D659C348}"/>
              </a:ext>
            </a:extLst>
          </p:cNvPr>
          <p:cNvSpPr/>
          <p:nvPr/>
        </p:nvSpPr>
        <p:spPr>
          <a:xfrm>
            <a:off x="4636119" y="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95F572FC-E01C-4F9B-97C6-C4542114F5E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73D6A1E-3C78-4975-BA19-DF1C1F418BBA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243B5AE8-8F4D-459C-81F7-665CB4B57AC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1736BFF-1D23-4AB3-A637-2F026C841FE0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1DF7AD67-4A5D-48F6-AFBD-6C55B272E96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7540210-41DC-4467-AE1C-B6524F8D0213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4D9D9D9B-EFD0-4269-9AB1-06AC9D4FC0F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AECEC77-E30A-4F55-904A-6A1790440A5D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12CCEB4B-9AF2-42F5-A333-386D2608937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E2CC37-09EC-459A-B725-720157D2E61F}"/>
              </a:ext>
            </a:extLst>
          </p:cNvPr>
          <p:cNvSpPr/>
          <p:nvPr/>
        </p:nvSpPr>
        <p:spPr>
          <a:xfrm>
            <a:off x="4522294" y="4703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321A43F6-62BE-4B9A-9FA1-6AF85CC1D07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4683E82-AEE5-4848-A4C7-AF8421F0A24F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7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AAE3140A-037A-48EE-880E-1E67D2A7B96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8008DF-25A0-4765-B3E7-4FA96BE90533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16000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2BCE2D08-5626-43EE-87ED-62326968639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609FDC2-4168-4F4A-9647-5722AB2A8A33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5634BB74-C97F-41DD-80C8-7666BF5684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01A9B6-C6FE-4DE8-8CFD-78887D08BF44}"/>
              </a:ext>
            </a:extLst>
          </p:cNvPr>
          <p:cNvSpPr/>
          <p:nvPr/>
        </p:nvSpPr>
        <p:spPr>
          <a:xfrm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3AA21E71-BE32-4D59-A52B-2897D23C1E8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FE4507-FAE9-4A16-987D-C56D3437B8C1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A8DDE79B-C4BE-4AB8-B831-05D077862A2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F876FC1-8435-4230-8BB5-757E1796DF50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3F9258C-7CBC-474F-8308-5A96363846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715CA0-B863-4ACD-A7BB-BE08C1DDC96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19415" y="-19050"/>
            <a:ext cx="9166837" cy="5171436"/>
          </a:xfrm>
          <a:custGeom>
            <a:avLst/>
            <a:gdLst/>
            <a:ahLst/>
            <a:cxnLst/>
            <a:rect l="0" t="0" r="r" b="b"/>
            <a:pathLst>
              <a:path w="9166838" h="5171437">
                <a:moveTo>
                  <a:pt x="9166507" y="0"/>
                </a:moveTo>
                <a:lnTo>
                  <a:pt x="9166837" y="5171437"/>
                </a:lnTo>
                <a:lnTo>
                  <a:pt x="6265686" y="3925654"/>
                </a:lnTo>
                <a:lnTo>
                  <a:pt x="2957551" y="4292847"/>
                </a:lnTo>
                <a:lnTo>
                  <a:pt x="0" y="2435028"/>
                </a:lnTo>
                <a:lnTo>
                  <a:pt x="365" y="14395"/>
                </a:lnTo>
                <a:close/>
              </a:path>
            </a:pathLst>
          </a:custGeom>
          <a:pattFill prst="pct5">
            <a:fgClr>
              <a:schemeClr val="bg2"/>
            </a:fgClr>
            <a:bgClr>
              <a:schemeClr val="bg1"/>
            </a:bgClr>
          </a:patt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0AA282D6-969D-4983-B884-D1C851A25D0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B0B985-2798-40B4-AC9B-56E555C3035C}"/>
              </a:ext>
            </a:extLst>
          </p:cNvPr>
          <p:cNvSpPr/>
          <p:nvPr/>
        </p:nvSpPr>
        <p:spPr>
          <a:xfrm rot="-10800000" flipH="1">
            <a:off x="7916707" y="-6287"/>
            <a:ext cx="1208210" cy="815323"/>
          </a:xfrm>
          <a:custGeom>
            <a:avLst/>
            <a:gdLst/>
            <a:ahLst/>
            <a:cxnLst/>
            <a:rect l="0" t="0" r="r" b="b"/>
            <a:pathLst>
              <a:path w="3012445" h="2036181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18">
            <a:extLst>
              <a:ext uri="{A134AACE-050B-42F8-B127-E19677E4921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75EF3B5-77AE-428D-8DC0-627C7FFAA2A6}"/>
              </a:ext>
            </a:extLst>
          </p:cNvPr>
          <p:cNvSpPr/>
          <p:nvPr/>
        </p:nvSpPr>
        <p:spPr>
          <a:xfrm rot="-10800000" flipH="1">
            <a:off x="8419509" y="-10467"/>
            <a:ext cx="694011" cy="257548"/>
          </a:xfrm>
          <a:custGeom>
            <a:avLst/>
            <a:gdLst/>
            <a:ahLst/>
            <a:cxnLst/>
            <a:rect l="0" t="0" r="r" b="b"/>
            <a:pathLst>
              <a:path w="949205" h="352251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19">
            <a:extLst>
              <a:ext uri="{71382A45-05C8-4EE0-A02A-A33BC1A99A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F7504DF-BC93-4B89-91FB-971E0E1414C4}"/>
              </a:ext>
            </a:extLst>
          </p:cNvPr>
          <p:cNvSpPr/>
          <p:nvPr/>
        </p:nvSpPr>
        <p:spPr>
          <a:xfrm rot="-10800000" flipH="1">
            <a:off x="7909314" y="-621"/>
            <a:ext cx="1216332" cy="817050"/>
          </a:xfrm>
          <a:custGeom>
            <a:avLst/>
            <a:gdLst/>
            <a:ahLst/>
            <a:cxnLst/>
            <a:rect l="0" t="0" r="r" b="b"/>
            <a:pathLst>
              <a:path w="2377699" h="1597177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11A976B1-E7ED-40C4-9086-1B8DE2D6EBF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CC87D5-D255-4B43-96DD-419610F5CEBB}"/>
              </a:ext>
            </a:extLst>
          </p:cNvPr>
          <p:cNvSpPr/>
          <p:nvPr/>
        </p:nvSpPr>
        <p:spPr>
          <a:xfrm rot="-10800000" flipH="1">
            <a:off x="7343774" y="-19367"/>
            <a:ext cx="1841145" cy="874247"/>
          </a:xfrm>
          <a:custGeom>
            <a:avLst/>
            <a:gdLst/>
            <a:ahLst/>
            <a:cxnLst/>
            <a:rect l="0" t="0" r="r" b="b"/>
            <a:pathLst>
              <a:path w="2997095" h="1423138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13652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54DE5524-513D-494E-B59D-1B5DD9C4A79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D10388-A977-4DFE-B41C-004E57AB4BD8}"/>
              </a:ext>
            </a:extLst>
          </p:cNvPr>
          <p:cNvSpPr/>
          <p:nvPr/>
        </p:nvSpPr>
        <p:spPr>
          <a:xfrm rot="-10800000" flipH="1">
            <a:off x="7354024" y="-13962"/>
            <a:ext cx="886446" cy="502962"/>
          </a:xfrm>
          <a:custGeom>
            <a:avLst/>
            <a:gdLst/>
            <a:ahLst/>
            <a:cxnLst/>
            <a:rect l="0" t="0" r="r" b="b"/>
            <a:pathLst>
              <a:path w="886447" h="502963">
                <a:moveTo>
                  <a:pt x="0" y="489305"/>
                </a:moveTo>
                <a:lnTo>
                  <a:pt x="605527" y="502963"/>
                </a:lnTo>
                <a:lnTo>
                  <a:pt x="886447" y="372104"/>
                </a:lnTo>
                <a:lnTo>
                  <a:pt x="870546" y="0"/>
                </a:lnTo>
                <a:lnTo>
                  <a:pt x="547222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146BF8B0-DCD7-4D13-8C3C-17FF7273AA9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D0D1FE-1176-4BC3-ADAD-BCBC2F290449}"/>
              </a:ext>
            </a:extLst>
          </p:cNvPr>
          <p:cNvSpPr/>
          <p:nvPr/>
        </p:nvSpPr>
        <p:spPr>
          <a:xfrm rot="-10800000" flipH="1">
            <a:off x="8221546" y="117385"/>
            <a:ext cx="504087" cy="372103"/>
          </a:xfrm>
          <a:custGeom>
            <a:avLst/>
            <a:gdLst/>
            <a:ahLst/>
            <a:cxnLst/>
            <a:rect l="0" t="0" r="r" b="b"/>
            <a:pathLst>
              <a:path w="820575" h="605726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C3163BF4-6488-41CC-8234-1EA655E8C3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61BDE46-9B9A-4CDF-AA2F-5D3D95A9BF79}"/>
              </a:ext>
            </a:extLst>
          </p:cNvPr>
          <p:cNvSpPr txBox="1">
            <a:spLocks noGrp="1"/>
          </p:cNvSpPr>
          <p:nvPr/>
        </p:nvSpPr>
        <p:spPr>
          <a:xfrm>
            <a:off x="6120892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Jura"/>
              </a:rPr>
              <a:t>&lt;#&gt;</a:t>
            </a:r>
          </a:p>
        </p:txBody>
      </p:sp>
      <p:sp>
        <p:nvSpPr>
          <p:cNvPr id="25" name="Title 1">
            <a:extLst>
              <a:ext uri="{3FF02FE2-5CFE-4691-8012-187E6B72F37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9FB828-7A50-4A74-BCA3-20C3F697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199" y="1935562"/>
            <a:ext cx="6813154" cy="558890"/>
          </a:xfrm>
          <a:prstGeom prst="rect">
            <a:avLst/>
          </a:prstGeom>
        </p:spPr>
        <p:txBody>
          <a:bodyPr rtlCol="0" anchor="t"/>
          <a:lstStyle>
            <a:lvl1pPr lvl="0">
              <a:defRPr lang="en-US" sz="4000" b="1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>
            <a:extLst>
              <a:ext uri="{06DA4F97-44D4-4775-9059-7AD2F94B17A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3778BC2-2B6B-45FE-9AEA-4F51A9C44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9118" y="1353859"/>
            <a:ext cx="6812235" cy="51181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lvl="0" indent="0" algn="l">
              <a:lnSpc>
                <a:spcPct val="100000"/>
              </a:lnSpc>
              <a:buNone/>
              <a:defRPr lang="en-US" sz="1800" i="0" dirty="0">
                <a:solidFill>
                  <a:schemeClr val="accent1"/>
                </a:solidFill>
                <a:latin typeface="Jura-medium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Slide Number Placeholder 5">
            <a:extLst>
              <a:ext uri="{EB6E20BF-3C68-4B52-8A56-B9F21BAB9EF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1DCBD0-FDD8-4406-A456-9075B72B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8" name="Footer Placeholder 4">
            <a:extLst>
              <a:ext uri="{F16F68CA-6671-4B7D-B512-E1EDC383922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14DC06-3A2A-424B-8678-591A0535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9" name="Date Placeholder 3">
            <a:extLst>
              <a:ext uri="{4977817A-E8EA-466C-92FB-78465CF5F8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424B66-1C1E-49B6-83BB-10000B8C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309B322F-9201-44FC-9D2E-A3AC709F68E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16848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3CB6B3C-9AE1-4CC8-BDBE-D97A3827507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47C8D74-7003-4100-AAE9-06E5A6ED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B2FEBD9D-C0F2-4C6B-99C3-55C3BC2D349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D3F31E-FE53-4098-8C26-AE9FB79A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A60BE3C9-B1EA-4229-8A33-8C54F308BE7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966693-C670-4BB6-8F46-F61E0098FAE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675243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E6470674-31A6-4C0F-9FDF-49A52B1FDE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50A8A4E-B4A3-471E-9849-831DC166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5">
            <a:extLst>
              <a:ext uri="{C8625D3A-C6CC-4F82-B636-D0CFFEBD0C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F44A1C-314C-4B02-8869-4A4AB66B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4">
            <a:extLst>
              <a:ext uri="{C27BE7AD-538A-4115-9DFD-727B38EE724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C23BA8A-22D7-42B8-8447-253612F7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DFFF8471-5202-4C1C-BEA3-66A2E33FBA2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16848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A743168-9007-41FD-AE74-E3E06DB0C6B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68914B2-700A-4A65-974D-09BEEAE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D32D51E9-DE59-47F3-8E7F-2369575D2D0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4803EF-0FEE-4379-9C4F-AE8F2979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25" y="1387285"/>
            <a:ext cx="3586112" cy="54064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37F68DFF-2569-4F40-A083-FF3AD9BBCE0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BFF59E8-439A-46E5-AE74-F95EB8D364F6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85825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B30A7B20-2F34-4858-8073-5483FAC4C86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6F30861-2715-4EC2-8000-1DCAEDB670A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678517" y="1387285"/>
            <a:ext cx="3582834" cy="54064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B0B59FC0-85C1-4277-A800-D18740A8A1B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1DBF2DE-B5F1-4CB8-A74B-3AABA08B186C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675243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CE144FA1-B79B-40E0-8BEE-9A5CC60EA27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958051-8057-45E4-99D7-93DCCA3C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5">
            <a:extLst>
              <a:ext uri="{818B0CDA-7E06-4ABC-B992-7AE3363CB06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885B76-E0E3-49BE-8152-6E6EC09A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4">
            <a:extLst>
              <a:ext uri="{2E55B27D-A57E-4698-98BB-1EFD2E57AAB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A11823F-3A15-4F53-8614-D4E88633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54F8E175-A695-4320-9F03-003C03AC9C1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16848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20EE363-E45D-4D35-8B46-2ED75D88153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85F140B-F69A-4095-97FB-B1566620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927" y="2228850"/>
            <a:ext cx="6942802" cy="676716"/>
          </a:xfrm>
          <a:prstGeom prst="rect">
            <a:avLst/>
          </a:prstGeom>
        </p:spPr>
        <p:txBody>
          <a:bodyPr rtlCol="0" anchor="ctr"/>
          <a:lstStyle>
            <a:lvl1pPr lvl="0" algn="ctr">
              <a:defRPr lang="en-US" sz="4000" b="1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>
            <a:extLst>
              <a:ext uri="{02C6E81C-049A-4FE9-8583-74DBFAFC7E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F31EDE-F020-4DD3-8D2E-19651D05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4" name="Footer Placeholder 4">
            <a:extLst>
              <a:ext uri="{54CC145D-504C-4C4C-A178-6751DFF8B75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BEDBFF0-D217-497D-BF6C-46E8A203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Date Placeholder 3">
            <a:extLst>
              <a:ext uri="{2CA17767-8CA1-422F-B9F6-7DA8D9600A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2E43D07-7E71-492A-939B-771328AD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C96945AF-8820-4ACA-9505-E67016BEBF0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16848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B081725E-9AE7-4466-9E4A-017459A8FF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06B7F28-C095-4102-9704-3FB03D19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6842CE27-A53A-48AD-AE85-53349052670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653BDC9-DAA8-4B70-8AD6-52A39519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5C06E27A-3100-4419-88F1-5524E6185BD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3201056-FAD7-4600-9CDE-A0A350C6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73B744BD-50BB-4AE7-B97E-3308DF44F34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16848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F8E1554-FFB6-4DDD-B114-C9F254A68D5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44729E8-1333-46D2-878C-4B5B964B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A8DDF139-3FAE-4092-9D66-70A556AF5F2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0F7FB7-8792-46A4-9696-35346636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758" y="1341439"/>
            <a:ext cx="4484595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3E03ED34-0804-4E6A-B277-6BEDE14EFA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082F40-7501-42FF-81A8-21CAFB5072B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85825" y="1341600"/>
            <a:ext cx="2822399" cy="2984400"/>
          </a:xfrm>
        </p:spPr>
        <p:txBody>
          <a:bodyPr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3">
            <a:extLst>
              <a:ext uri="{F4F4BA38-E13B-496B-A3E9-B024F78AACF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F831322-78A7-44C9-A29D-04BFC47C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800A6775-67AD-4CF5-86DC-AD1ABC78731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855E8E-BABD-47AC-8CFF-549DD219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800AC481-FF1F-4BF7-8955-D2432C5D7A6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A0D5856-251E-4000-829F-A8D95957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1E021B14-2ED5-45D7-9F72-B5C33984006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16848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8D7EB807-07E5-422B-9E8C-ED905C53D5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EB42CF-560F-487A-AD1D-94EB0C25299C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&lt;#&gt;</a:t>
            </a:r>
          </a:p>
        </p:txBody>
      </p:sp>
      <p:sp>
        <p:nvSpPr>
          <p:cNvPr id="3" name="Rectangle 2">
            <a:extLst>
              <a:ext uri="{3024F4B2-1E46-41B7-BBA9-79315AFB7D0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23EB25E-D3D7-4E22-90F5-EAEF5925D346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594F53BB-4D90-42B1-A7D7-07D30A5E06D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A0CA12-3671-4F24-898B-38D59BC2ADF4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4E29C3F5-F6B6-4CB8-96D8-E301BA9C77F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A743EFA-B784-4C91-A1F9-C85AD7505067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13E21E7-5BEE-42DB-968C-F83BB9FDA83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7557742-B630-444F-B26F-C637ACD7F60D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11FFEB26-1D83-4CC5-85AF-F18E1BD6C09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AE50FC8-5969-4CFB-AB4D-988CF84E89FA}"/>
              </a:ext>
            </a:extLst>
          </p:cNvPr>
          <p:cNvSpPr/>
          <p:nvPr/>
        </p:nvSpPr>
        <p:spPr>
          <a:xfrm>
            <a:off x="4636119" y="-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1454B59B-41B6-4FF1-B873-17AC287C87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EB2935-9066-4B83-A63D-03DFF677DDE3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D8DA1216-C26B-4D46-A69F-5D5188E102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4886CB8-591E-42C6-9C1C-F41BE0F5CE9C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100CF97A-5147-4CA8-AE00-6CA4DBA994D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CCD0E4-B225-405B-B958-A0C8D49C8A10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CAD44220-0A72-473D-B702-0F6880968F8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5F305F-2889-47DE-8071-20334F5D3179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6BBEE9D6-D0E7-499E-8C1F-7EE9071E710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1D4410-FF68-4DAC-B48C-DD3E53BF749A}"/>
              </a:ext>
            </a:extLst>
          </p:cNvPr>
          <p:cNvSpPr/>
          <p:nvPr/>
        </p:nvSpPr>
        <p:spPr>
          <a:xfrm>
            <a:off x="4484194" y="-33396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13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E5B59062-0836-4FA1-8768-E134A45B72C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5E4A001-DF40-44FD-9AE0-A83B7A20BC30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35000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1456F1FC-D3ED-4909-9CB7-DE05044CD93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62B064-17E8-4D1A-B482-723336606B29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1B6CE58D-D6E5-4810-9CA8-1E8487AFA26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FB40E75-C497-4309-85B6-8F8BEE08F7A9}"/>
              </a:ext>
            </a:extLst>
          </p:cNvPr>
          <p:cNvSpPr/>
          <p:nvPr/>
        </p:nvSpPr>
        <p:spPr>
          <a:xfrm flipH="1">
            <a:off x="2956913" y="4742"/>
            <a:ext cx="2067834" cy="2371369"/>
          </a:xfrm>
          <a:custGeom>
            <a:avLst/>
            <a:gdLst/>
            <a:ahLst/>
            <a:cxnLst/>
            <a:rect l="0" t="0" r="r" b="b"/>
            <a:pathLst>
              <a:path w="2067834" h="2371370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1">
              <a:alpha val="6000"/>
              <a:lumMod val="95000"/>
              <a:lumOff val="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E29754CC-C3B8-4E85-9EE2-1F0A9428C8E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5423DE6-5EAD-44F5-B464-33EC26CB1882}"/>
              </a:ext>
            </a:extLst>
          </p:cNvPr>
          <p:cNvSpPr/>
          <p:nvPr/>
        </p:nvSpPr>
        <p:spPr>
          <a:xfrm>
            <a:off x="6419112" y="2451996"/>
            <a:ext cx="2712846" cy="2703400"/>
          </a:xfrm>
          <a:custGeom>
            <a:avLst/>
            <a:gdLst/>
            <a:ahLst/>
            <a:cxnLst/>
            <a:rect l="0" t="0" r="r" b="b"/>
            <a:pathLst>
              <a:path w="2712846" h="2703400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3">
              <a:alpha val="52999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487830C6-500F-4B8C-B724-F328DF1A597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FAC153-1CF6-4930-B578-CFA0865053FA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A3C13230-D5CD-408C-A252-DE5CD0AEE8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FC06E4C-3538-4991-8B77-AB6089562E54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18">
            <a:extLst>
              <a:ext uri="{A4462C3E-4A44-4C68-A1E6-6648FDAD83C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89DF299-5054-492C-BAFD-ADB7ADBF5AE5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19">
            <a:extLst>
              <a:ext uri="{909EC1A0-6D83-47B0-9786-26390DD9A02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B22AD86-5CEE-4530-99FA-23056AC81E5B}"/>
              </a:ext>
            </a:extLst>
          </p:cNvPr>
          <p:cNvSpPr/>
          <p:nvPr/>
        </p:nvSpPr>
        <p:spPr>
          <a:xfrm rot="480000">
            <a:off x="7390638" y="2043194"/>
            <a:ext cx="827551" cy="1116592"/>
          </a:xfrm>
          <a:custGeom>
            <a:avLst/>
            <a:gdLst/>
            <a:ahLst/>
            <a:cxnLst/>
            <a:rect l="0" t="0" r="r" b="b"/>
            <a:pathLst>
              <a:path w="827551" h="1116592">
                <a:moveTo>
                  <a:pt x="0" y="0"/>
                </a:moveTo>
                <a:lnTo>
                  <a:pt x="827551" y="301623"/>
                </a:lnTo>
                <a:lnTo>
                  <a:pt x="298746" y="1116592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D26E2077-A31F-4748-A4D8-92E50148709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FBEFD70-6BBF-45EA-8C66-E2D4CC29737C}"/>
              </a:ext>
            </a:extLst>
          </p:cNvPr>
          <p:cNvSpPr/>
          <p:nvPr/>
        </p:nvSpPr>
        <p:spPr>
          <a:xfrm rot="2100000">
            <a:off x="6335469" y="2190549"/>
            <a:ext cx="1402654" cy="2427026"/>
          </a:xfrm>
          <a:custGeom>
            <a:avLst/>
            <a:gdLst/>
            <a:ahLst/>
            <a:cxnLst/>
            <a:rect l="0" t="0" r="r" b="b"/>
            <a:pathLst>
              <a:path w="1402655" h="2427027">
                <a:moveTo>
                  <a:pt x="0" y="2427027"/>
                </a:moveTo>
                <a:lnTo>
                  <a:pt x="1364022" y="0"/>
                </a:lnTo>
                <a:lnTo>
                  <a:pt x="1402655" y="4585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B269729A-B303-4B0D-B647-B75BC6A2BC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13952A-0071-47F0-B7B8-37C0670E1193}"/>
              </a:ext>
            </a:extLst>
          </p:cNvPr>
          <p:cNvSpPr/>
          <p:nvPr/>
        </p:nvSpPr>
        <p:spPr>
          <a:xfrm>
            <a:off x="4791425" y="1344822"/>
            <a:ext cx="1308995" cy="981746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45000"/>
                  <a:lumMod val="75000"/>
                  <a:lumOff val="25000"/>
                </a:schemeClr>
              </a:gs>
              <a:gs pos="64758">
                <a:schemeClr val="tx2">
                  <a:alpha val="0"/>
                  <a:lumMod val="75000"/>
                  <a:lumOff val="25000"/>
                </a:schemeClr>
              </a:gs>
            </a:gsLst>
            <a:lin ang="13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2FB185F8-30B2-401F-B4D8-AD5FAFE780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88AAC93-A05E-4CEC-B285-88B77DD4682F}"/>
              </a:ext>
            </a:extLst>
          </p:cNvPr>
          <p:cNvSpPr/>
          <p:nvPr/>
        </p:nvSpPr>
        <p:spPr>
          <a:xfrm>
            <a:off x="4879941" y="1783209"/>
            <a:ext cx="328079" cy="257372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6C7D47C1-2653-4F11-8D9A-91788AFCB4D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0B81DCE-2486-472D-8ED6-8A11AE01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Picture Placeholder 2">
            <a:extLst>
              <a:ext uri="{507C79FD-DB9A-4904-B647-C14D569D4A2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100A0BB-B2BA-4A39-A770-62A87C776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27302" y="1352550"/>
            <a:ext cx="3243934" cy="2964824"/>
          </a:xfrm>
          <a:custGeom>
            <a:avLst/>
            <a:gdLst/>
            <a:ahLst/>
            <a:cxnLst/>
            <a:rect l="0" t="0" r="r" b="b"/>
            <a:pathLst>
              <a:path w="3243935" h="2964824">
                <a:moveTo>
                  <a:pt x="0" y="0"/>
                </a:moveTo>
                <a:lnTo>
                  <a:pt x="3243935" y="1430450"/>
                </a:lnTo>
                <a:lnTo>
                  <a:pt x="8655" y="29648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Text Placeholder 3">
            <a:extLst>
              <a:ext uri="{2873FBE9-6BC1-4892-8190-13B262A80CF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007AD95-9AC5-4173-ABE9-7AAA8057517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85825" y="1291329"/>
            <a:ext cx="3598171" cy="2952750"/>
          </a:xfrm>
        </p:spPr>
        <p:txBody>
          <a:bodyPr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7" name="Slide Number Placeholder 4">
            <a:extLst>
              <a:ext uri="{D6674490-DA6B-4FC6-AA0D-9B16380B3E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AD9533F-30FC-41B8-97DF-4D085F93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8" name="Footer Placeholder 3">
            <a:extLst>
              <a:ext uri="{36806D7E-9B20-48F0-BC24-D1D60276C4C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28AA24-7C8B-4D6C-A54E-23F66900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9" name="Date Placeholder 1">
            <a:extLst>
              <a:ext uri="{CD75628E-2B90-4D8B-B7EB-D4A3BBBE8EC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3564640-5C4C-40C8-9896-B9DC58BE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FB2747E0-4FE3-4EA2-BBB3-DD2FD27E3FD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16848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CCFB59B4-CA10-4BB6-9BCE-D990BAA306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882C19A-5BB4-4913-811E-2EBFD625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96645"/>
            <a:ext cx="7381874" cy="999612"/>
          </a:xfrm>
          <a:prstGeom prst="rect">
            <a:avLst/>
          </a:prstGeom>
        </p:spPr>
        <p:txBody>
          <a:bodyPr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3F2AA3F8-F04C-4272-A7F2-397E9267F3B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577B4B-62BF-4F80-90FF-8734156DB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25" y="1408593"/>
            <a:ext cx="7381874" cy="3084206"/>
          </a:xfrm>
          <a:prstGeom prst="rect">
            <a:avLst/>
          </a:prstGeom>
        </p:spPr>
        <p:txBody>
          <a:bodyPr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ECF57ACE-A39C-4314-80B5-029A5E00EC5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EECF8B-21F5-412F-B35A-9BE719E5FF43}"/>
              </a:ext>
            </a:extLst>
          </p:cNvPr>
          <p:cNvSpPr/>
          <p:nvPr/>
        </p:nvSpPr>
        <p:spPr>
          <a:xfrm>
            <a:off x="4391775" y="-33199"/>
            <a:ext cx="4752224" cy="3016382"/>
          </a:xfrm>
          <a:custGeom>
            <a:avLst/>
            <a:gdLst/>
            <a:ahLst/>
            <a:cxnLst/>
            <a:rect l="0" t="0" r="r" b="b"/>
            <a:pathLst>
              <a:path w="4752224" h="3016382">
                <a:moveTo>
                  <a:pt x="2845643" y="0"/>
                </a:moveTo>
                <a:lnTo>
                  <a:pt x="4752225" y="14161"/>
                </a:lnTo>
                <a:lnTo>
                  <a:pt x="0" y="3016382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16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0FBEF116-7336-487F-A100-23D8B8BB03E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2C689ED-ED39-4859-BA28-51D0C4E532CA}"/>
              </a:ext>
            </a:extLst>
          </p:cNvPr>
          <p:cNvSpPr/>
          <p:nvPr/>
        </p:nvSpPr>
        <p:spPr>
          <a:xfrm>
            <a:off x="6249279" y="0"/>
            <a:ext cx="2732044" cy="2229087"/>
          </a:xfrm>
          <a:custGeom>
            <a:avLst/>
            <a:gdLst/>
            <a:ahLst/>
            <a:cxnLst/>
            <a:rect l="0" t="0" r="r" b="b"/>
            <a:pathLst>
              <a:path w="2732045" h="2229087">
                <a:moveTo>
                  <a:pt x="0" y="790"/>
                </a:moveTo>
                <a:lnTo>
                  <a:pt x="1166941" y="0"/>
                </a:lnTo>
                <a:lnTo>
                  <a:pt x="2732045" y="2229087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22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BA2EFDE7-4965-485C-BBC0-19B3814F815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678EF45-259A-4934-A82C-BB26AB3EFE6C}"/>
              </a:ext>
            </a:extLst>
          </p:cNvPr>
          <p:cNvSpPr/>
          <p:nvPr/>
        </p:nvSpPr>
        <p:spPr>
          <a:xfrm rot="10800000">
            <a:off x="-7517" y="-6287"/>
            <a:ext cx="1208210" cy="815323"/>
          </a:xfrm>
          <a:custGeom>
            <a:avLst/>
            <a:gdLst/>
            <a:ahLst/>
            <a:cxnLst/>
            <a:rect l="0" t="0" r="r" b="b"/>
            <a:pathLst>
              <a:path w="3012445" h="2036181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78FB6D24-54F8-4F1C-9859-A7AED14AD9D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54452B-9103-4F2C-8A29-709B3F2610AF}"/>
              </a:ext>
            </a:extLst>
          </p:cNvPr>
          <p:cNvSpPr/>
          <p:nvPr/>
        </p:nvSpPr>
        <p:spPr>
          <a:xfrm rot="10800000">
            <a:off x="3881" y="-10467"/>
            <a:ext cx="694011" cy="257548"/>
          </a:xfrm>
          <a:custGeom>
            <a:avLst/>
            <a:gdLst/>
            <a:ahLst/>
            <a:cxnLst/>
            <a:rect l="0" t="0" r="r" b="b"/>
            <a:pathLst>
              <a:path w="949205" h="352251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BB4F385-F823-40D3-B74A-5AD5DEDC496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E6198F-C0D9-4510-ACA9-540507E4DED9}"/>
              </a:ext>
            </a:extLst>
          </p:cNvPr>
          <p:cNvSpPr/>
          <p:nvPr/>
        </p:nvSpPr>
        <p:spPr>
          <a:xfrm rot="10800000">
            <a:off x="-8245" y="-621"/>
            <a:ext cx="1216332" cy="817050"/>
          </a:xfrm>
          <a:custGeom>
            <a:avLst/>
            <a:gdLst/>
            <a:ahLst/>
            <a:cxnLst/>
            <a:rect l="0" t="0" r="r" b="b"/>
            <a:pathLst>
              <a:path w="2377699" h="1597177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6D59E977-03BE-47F1-B1DF-5D08E86B687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2EAB41-F904-460F-A2A9-35925ADACBF1}"/>
              </a:ext>
            </a:extLst>
          </p:cNvPr>
          <p:cNvSpPr/>
          <p:nvPr/>
        </p:nvSpPr>
        <p:spPr>
          <a:xfrm rot="10800000">
            <a:off x="-29418" y="-19367"/>
            <a:ext cx="1841145" cy="874247"/>
          </a:xfrm>
          <a:custGeom>
            <a:avLst/>
            <a:gdLst/>
            <a:ahLst/>
            <a:cxnLst/>
            <a:rect l="0" t="0" r="r" b="b"/>
            <a:pathLst>
              <a:path w="1841145" h="874248">
                <a:moveTo>
                  <a:pt x="1247502" y="425961"/>
                </a:moveTo>
                <a:lnTo>
                  <a:pt x="1841145" y="0"/>
                </a:lnTo>
                <a:lnTo>
                  <a:pt x="1440793" y="555904"/>
                </a:lnTo>
                <a:lnTo>
                  <a:pt x="555585" y="868421"/>
                </a:lnTo>
                <a:lnTo>
                  <a:pt x="0" y="874248"/>
                </a:lnTo>
                <a:lnTo>
                  <a:pt x="924179" y="328039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0C013218-9A2F-4A74-9961-36538B55293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BE56DF-7ECE-4C53-B06A-A95528DE42AE}"/>
              </a:ext>
            </a:extLst>
          </p:cNvPr>
          <p:cNvSpPr/>
          <p:nvPr/>
        </p:nvSpPr>
        <p:spPr>
          <a:xfrm rot="10800000">
            <a:off x="892831" y="33701"/>
            <a:ext cx="673148" cy="483912"/>
          </a:xfrm>
          <a:custGeom>
            <a:avLst/>
            <a:gdLst/>
            <a:ahLst/>
            <a:cxnLst/>
            <a:rect l="0" t="0" r="r" b="b"/>
            <a:pathLst>
              <a:path w="673149" h="483913">
                <a:moveTo>
                  <a:pt x="0" y="377000"/>
                </a:moveTo>
                <a:lnTo>
                  <a:pt x="398604" y="483913"/>
                </a:lnTo>
                <a:lnTo>
                  <a:pt x="612850" y="429254"/>
                </a:lnTo>
                <a:lnTo>
                  <a:pt x="673149" y="0"/>
                </a:lnTo>
                <a:lnTo>
                  <a:pt x="349825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6076A827-E128-494E-85B2-F27B7FE805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BAE2C2F-A15F-408C-9AD6-1AE242B6D3B8}"/>
              </a:ext>
            </a:extLst>
          </p:cNvPr>
          <p:cNvSpPr/>
          <p:nvPr/>
        </p:nvSpPr>
        <p:spPr>
          <a:xfrm rot="10800000">
            <a:off x="391768" y="90449"/>
            <a:ext cx="572328" cy="437139"/>
          </a:xfrm>
          <a:custGeom>
            <a:avLst/>
            <a:gdLst/>
            <a:ahLst/>
            <a:cxnLst/>
            <a:rect l="0" t="0" r="r" b="b"/>
            <a:pathLst>
              <a:path w="572328" h="437139">
                <a:moveTo>
                  <a:pt x="68241" y="0"/>
                </a:moveTo>
                <a:lnTo>
                  <a:pt x="0" y="437139"/>
                </a:lnTo>
                <a:cubicBezTo>
                  <a:pt x="164312" y="386546"/>
                  <a:pt x="418617" y="293499"/>
                  <a:pt x="572328" y="239642"/>
                </a:cubicBezTo>
                <a:lnTo>
                  <a:pt x="408017" y="102818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3CD13655-7828-4E16-A8B3-65E0E0FF0AF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7D71B0-2718-474D-A075-C7B1AD03906A}"/>
              </a:ext>
            </a:extLst>
          </p:cNvPr>
          <p:cNvSpPr/>
          <p:nvPr/>
        </p:nvSpPr>
        <p:spPr>
          <a:xfrm>
            <a:off x="6783108" y="3562778"/>
            <a:ext cx="2361821" cy="1593800"/>
          </a:xfrm>
          <a:custGeom>
            <a:avLst/>
            <a:gdLst/>
            <a:ahLst/>
            <a:cxnLst/>
            <a:rect l="0" t="0" r="r" b="b"/>
            <a:pathLst>
              <a:path w="3012445" h="2036181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75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AF9618D3-2D12-4A1B-83A7-5C1AF400EF8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8680B0C-E991-4816-BAFD-A70D35DB2DF2}"/>
              </a:ext>
            </a:extLst>
          </p:cNvPr>
          <p:cNvSpPr/>
          <p:nvPr/>
        </p:nvSpPr>
        <p:spPr>
          <a:xfrm>
            <a:off x="7765986" y="4661289"/>
            <a:ext cx="1381016" cy="498015"/>
          </a:xfrm>
          <a:custGeom>
            <a:avLst/>
            <a:gdLst/>
            <a:ahLst/>
            <a:cxnLst/>
            <a:rect l="0" t="0" r="r" b="b"/>
            <a:pathLst>
              <a:path w="1381016" h="498016">
                <a:moveTo>
                  <a:pt x="657661" y="0"/>
                </a:moveTo>
                <a:lnTo>
                  <a:pt x="1373139" y="202357"/>
                </a:lnTo>
                <a:lnTo>
                  <a:pt x="1381016" y="498016"/>
                </a:lnTo>
                <a:lnTo>
                  <a:pt x="0" y="491439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alpha val="48000"/>
                  <a:lumMod val="90000"/>
                  <a:lumOff val="10000"/>
                </a:schemeClr>
              </a:gs>
              <a:gs pos="0">
                <a:schemeClr val="accent3">
                  <a:alpha val="0"/>
                </a:schemeClr>
              </a:gs>
            </a:gsLst>
            <a:lin ang="9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C3232092-AD12-43FE-98C9-404DEB56B06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69DA5B1-8E03-48A8-B0AC-0D00550A67FA}"/>
              </a:ext>
            </a:extLst>
          </p:cNvPr>
          <p:cNvSpPr/>
          <p:nvPr/>
        </p:nvSpPr>
        <p:spPr>
          <a:xfrm>
            <a:off x="6768654" y="3548324"/>
            <a:ext cx="2377698" cy="1597177"/>
          </a:xfrm>
          <a:custGeom>
            <a:avLst/>
            <a:gdLst/>
            <a:ahLst/>
            <a:cxnLst/>
            <a:rect l="0" t="0" r="r" b="b"/>
            <a:pathLst>
              <a:path w="2377699" h="1597177">
                <a:moveTo>
                  <a:pt x="1624785" y="10739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36B67ACA-196F-4A42-9ED5-E3464269301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2734BE-B05F-420F-94A8-012F827101FC}"/>
              </a:ext>
            </a:extLst>
          </p:cNvPr>
          <p:cNvSpPr/>
          <p:nvPr/>
        </p:nvSpPr>
        <p:spPr>
          <a:xfrm>
            <a:off x="6051734" y="3722733"/>
            <a:ext cx="2997094" cy="1423177"/>
          </a:xfrm>
          <a:custGeom>
            <a:avLst/>
            <a:gdLst/>
            <a:ahLst/>
            <a:cxnLst/>
            <a:rect l="0" t="0" r="r" b="b"/>
            <a:pathLst>
              <a:path w="2997095" h="1423177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23177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accent2">
                  <a:alpha val="43000"/>
                  <a:lumMod val="20000"/>
                  <a:lumOff val="80000"/>
                </a:schemeClr>
              </a:gs>
            </a:gsLst>
            <a:lin ang="148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995F700A-43E4-4859-B34D-95A22904AD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4B664BB-7B47-40DE-8083-4699203B88CE}"/>
              </a:ext>
            </a:extLst>
          </p:cNvPr>
          <p:cNvSpPr/>
          <p:nvPr/>
        </p:nvSpPr>
        <p:spPr>
          <a:xfrm>
            <a:off x="7542629" y="4255513"/>
            <a:ext cx="820574" cy="605726"/>
          </a:xfrm>
          <a:custGeom>
            <a:avLst/>
            <a:gdLst/>
            <a:ahLst/>
            <a:cxnLst/>
            <a:rect l="0" t="0" r="r" b="b"/>
            <a:pathLst>
              <a:path w="820575" h="605726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bg2">
                  <a:alpha val="30000"/>
                  <a:lumMod val="50000"/>
                </a:schemeClr>
              </a:gs>
              <a:gs pos="73128">
                <a:schemeClr val="accent2">
                  <a:alpha val="13000"/>
                  <a:lumMod val="75000"/>
                </a:schemeClr>
              </a:gs>
            </a:gsLst>
            <a:lin ang="45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864A7971-5DB6-489E-94A9-251F68544D0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DD0B14-40B3-4B20-A89D-2B522D26AA46}"/>
              </a:ext>
            </a:extLst>
          </p:cNvPr>
          <p:cNvSpPr/>
          <p:nvPr/>
        </p:nvSpPr>
        <p:spPr>
          <a:xfrm>
            <a:off x="6451768" y="4265833"/>
            <a:ext cx="1121664" cy="769792"/>
          </a:xfrm>
          <a:custGeom>
            <a:avLst/>
            <a:gdLst/>
            <a:ahLst/>
            <a:cxnLst/>
            <a:rect l="0" t="0" r="r" b="b"/>
            <a:pathLst>
              <a:path w="1121665" h="769793">
                <a:moveTo>
                  <a:pt x="0" y="642272"/>
                </a:moveTo>
                <a:lnTo>
                  <a:pt x="664371" y="769793"/>
                </a:lnTo>
                <a:lnTo>
                  <a:pt x="1121665" y="634301"/>
                </a:lnTo>
                <a:lnTo>
                  <a:pt x="1086255" y="0"/>
                </a:lnTo>
                <a:lnTo>
                  <a:pt x="569460" y="331438"/>
                </a:lnTo>
                <a:close/>
              </a:path>
            </a:pathLst>
          </a:custGeom>
          <a:gradFill rotWithShape="1">
            <a:gsLst>
              <a:gs pos="14978">
                <a:schemeClr val="accent1">
                  <a:alpha val="22000"/>
                </a:schemeClr>
              </a:gs>
              <a:gs pos="90749">
                <a:schemeClr val="accent1">
                  <a:alpha val="0"/>
                </a:schemeClr>
              </a:gs>
            </a:gsLst>
            <a:lin ang="7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Slide Number Placeholder 5">
            <a:extLst>
              <a:ext uri="{548B1F53-E495-4360-A40C-ED88C9534E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CB923C3-476A-4B1D-AE60-F4C42813A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3448" y="4762500"/>
            <a:ext cx="2133600" cy="273844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9" name="Footer Placeholder 4">
            <a:extLst>
              <a:ext uri="{1FC14203-4D63-4CC0-AC7E-6A2E0B5549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928D0A5-EA96-41F8-A345-A583648C3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2500"/>
            <a:ext cx="2895600" cy="273844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0" name="Date Placeholder 3">
            <a:extLst>
              <a:ext uri="{3AEB2C39-D4BC-4737-8E6B-4449C1BE65E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28D1800-1BD5-4DF8-9CD9-7A4DEDF2B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633" y="4762500"/>
            <a:ext cx="2133600" cy="273844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aleway-demi_bold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Source Sans Pro"/>
        <a:buChar char="✧"/>
        <a:defRPr lang="en-US" sz="1800" b="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cHNGLL5kM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D548AE9-F316-409B-A7C9-411F2E1056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6BC3AB-D5CA-46DE-80DC-E863AD4B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64" y="1770078"/>
            <a:ext cx="5899280" cy="779487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Module 2) Technology</a:t>
            </a:r>
          </a:p>
        </p:txBody>
      </p:sp>
      <p:sp>
        <p:nvSpPr>
          <p:cNvPr id="3" name="Subtitle 2">
            <a:extLst>
              <a:ext uri="{9364A423-8F9F-4707-B97D-9A4CC9E461A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C53BA06-0485-4DF7-905B-347CA5C44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600000">
            <a:off x="2585789" y="-1821932"/>
            <a:ext cx="5903528" cy="320039"/>
          </a:xfrm>
        </p:spPr>
        <p:txBody>
          <a:bodyPr rtlCol="0">
            <a:normAutofit lnSpcReduction="10000"/>
          </a:bodyPr>
          <a:lstStyle/>
          <a:p>
            <a:endParaRPr lang="en-US" dirty="0"/>
          </a:p>
        </p:txBody>
      </p:sp>
    </p:spTree>
    <p:extLst>
      <p:ext uri="{1AC2B438-CB48-4F63-AE42-F72E226CE62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16848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F70D18F-6ECC-42F4-BB60-09D30F7C375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85249F-C359-4A49-86C5-7FBA5E01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2" y="413651"/>
            <a:ext cx="7381874" cy="507520"/>
          </a:xfrm>
        </p:spPr>
        <p:txBody>
          <a:bodyPr rtlCol="0"/>
          <a:lstStyle/>
          <a:p>
            <a:r>
              <a:rPr lang="en-US" sz="2400" dirty="0">
                <a:latin typeface="Lato"/>
              </a:rPr>
              <a:t>1) Discuss plans for upgrading your technology skills.</a:t>
            </a:r>
          </a:p>
        </p:txBody>
      </p:sp>
      <p:sp>
        <p:nvSpPr>
          <p:cNvPr id="3" name="Content Placeholder 2">
            <a:extLst>
              <a:ext uri="{D8821B49-458C-4B7F-8E91-820360D1D5D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DDFC6E7-4854-405A-833B-3AD122A5E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As a front-end developer, I value staying current with the latest developments and advancements in front-end technologies.</a:t>
            </a:r>
          </a:p>
          <a:p>
            <a:r>
              <a:rPr lang="en-US" dirty="0"/>
              <a:t>As a front-end developer, I value staying current with the latest developments and advancements in front-end technology, I'm always eager to learn the latest things. </a:t>
            </a:r>
            <a:r>
              <a:rPr lang="en-US" dirty="0" err="1"/>
              <a:t>ReactJS</a:t>
            </a:r>
            <a:r>
              <a:rPr lang="en-US" dirty="0"/>
              <a:t> is a font development technology and I want to upgrade to </a:t>
            </a:r>
            <a:r>
              <a:rPr lang="en-US" dirty="0" err="1"/>
              <a:t>NodeJS</a:t>
            </a:r>
            <a:r>
              <a:rPr lang="en-US" dirty="0"/>
              <a:t> in backend along with </a:t>
            </a:r>
            <a:r>
              <a:rPr lang="en-US" dirty="0" err="1"/>
              <a:t>ReactJS</a:t>
            </a:r>
            <a:r>
              <a:rPr lang="en-US" dirty="0"/>
              <a:t>. </a:t>
            </a:r>
            <a:r>
              <a:rPr lang="en-US" dirty="0" err="1"/>
              <a:t>NodeJS</a:t>
            </a:r>
            <a:r>
              <a:rPr lang="en-US" dirty="0"/>
              <a:t> is a widely used technology in backend.</a:t>
            </a:r>
          </a:p>
        </p:txBody>
      </p:sp>
    </p:spTree>
    <p:extLst>
      <p:ext uri="{B00FE6F7-C1E6-4717-9F28-A0B2B2F97B4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16848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C9441F7B-7A1B-4123-8AC2-C1024F58708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205FE08-ED9D-4E6F-B8DC-C8C61810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75" y="366226"/>
            <a:ext cx="7381874" cy="782602"/>
          </a:xfrm>
        </p:spPr>
        <p:txBody>
          <a:bodyPr rtlCol="0"/>
          <a:lstStyle/>
          <a:p>
            <a:r>
              <a:rPr lang="en-US" sz="2400" dirty="0">
                <a:latin typeface="Lato"/>
              </a:rPr>
              <a:t>2) Mention any relevant courses, certifications, or resources you are pursuing.</a:t>
            </a:r>
          </a:p>
        </p:txBody>
      </p:sp>
      <p:sp>
        <p:nvSpPr>
          <p:cNvPr id="3" name="Content Placeholder 2">
            <a:extLst>
              <a:ext uri="{6E31F3DC-0799-411F-AD1C-CA6273BEF12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F378A70-256A-431D-BE89-D82DEE87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In addition to my current role, I am dedicated to ongoing learning and professional development. I am currently pursuing the following courses and certifications to enhance my skills and stay current in my field.</a:t>
            </a:r>
          </a:p>
          <a:p>
            <a:endParaRPr lang="en-US" dirty="0"/>
          </a:p>
          <a:p>
            <a:r>
              <a:rPr lang="en-US" dirty="0"/>
              <a:t>Access to many React JS courses with certification</a:t>
            </a:r>
            <a:br>
              <a:rPr lang="en-US" dirty="0"/>
            </a:br>
            <a:r>
              <a:rPr lang="en-US" dirty="0"/>
              <a:t>Through hands-on projects, I hone my expertise and become proficient in React development with course materials, datasets, and files.</a:t>
            </a:r>
          </a:p>
        </p:txBody>
      </p:sp>
    </p:spTree>
    <p:extLst>
      <p:ext uri="{CC170131-2F0C-43E3-B196-126D835BED2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16848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12B54E8-2B99-4C41-8F10-9D745B46FFE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49BBA49-680B-4E7B-A8BA-95DB65BA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400" dirty="0">
                <a:latin typeface="Lato"/>
              </a:rPr>
              <a:t>3) Share your approach to continuous learning and professional development.</a:t>
            </a:r>
          </a:p>
        </p:txBody>
      </p:sp>
      <p:sp>
        <p:nvSpPr>
          <p:cNvPr id="3" name="Content Placeholder 2">
            <a:extLst>
              <a:ext uri="{36A80279-2BF6-4B67-B7D0-0652B1FE99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723680D-48AD-4D64-8651-AB199D8A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I have learn new technologies coming in the market and working on new projects a professional developer in try to communicate and learn new things.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youtu.be</a:t>
            </a:r>
            <a:r>
              <a:rPr lang="en-US" dirty="0">
                <a:hlinkClick r:id="rId2"/>
              </a:rPr>
              <a:t>/BcHNGLL5kM8</a:t>
            </a:r>
            <a:endParaRPr lang="en-US" dirty="0"/>
          </a:p>
        </p:txBody>
      </p:sp>
    </p:spTree>
    <p:extLst>
      <p:ext uri="{197DDA95-1E20-44F6-94E4-D2EF2BB7E6F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168488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Raleway-demi_bold"/>
  <p:tag name="WEBFONT7" val="Jura-medi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6:0:0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TTERNROTATE" val="45"/>
  <p:tag name="PATTERNFILL" val="{&#10;  &quot;foreground&quot;: [{&#10;    &quot;dim&quot;: {&#10;      &quot;width&quot;: 2.0,&#10;      &quot;height&quot;: 2.0&#10;    },&#10;    &quot;fill&quot;: {&#10;      &quot;type&quot;: &quot;SOLID&quot;,&#10;      &quot;solid&quot;: {&#10;        &quot;color&quot;: {&#10;          &quot;type&quot;: &quot;BG2&quot;,&#10;          &quot;rgb&quot;: [255, 245, 247]&#10;        }&#10;      }&#10;    },&#10;    &quot;geom&quot;: {&#10;      &quot;type&quot;: &quot;PRESET&quot;,&#10;      &quot;preset&quot;: {&#10;        &quot;type&quot;: &quot;RECT&quot;&#10;      }&#10;    }&#10;  }],&#10;  &quot;background&quot;: {&#10;    &quot;type&quot;: &quot;SOLID&quot;,&#10;    &quot;solid&quot;: {&#10;      &quot;color&quot;: {&#10;        &quot;type&quot;: &quot;BG1&quot;,&#10;        &quot;rgb&quot;: [255, 255, 255]&#10;      }&#10;    }&#10;  },&#10;  &quot;distance&quot;: {&#10;    &quot;left&quot;: 12.0,&#10;    &quot;top&quot;: 12.0&#10;  },&#10;  &quot;preset&quot;: &quot;pct5&quot;,&#10;  &quot;rotate&quot;: 45&#10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Macintosh PowerPoint</Application>
  <PresentationFormat>On-screen Show (16:9)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Lato</vt:lpstr>
      <vt:lpstr>Source Sans Pro</vt:lpstr>
      <vt:lpstr>Arial</vt:lpstr>
      <vt:lpstr>Jura</vt:lpstr>
      <vt:lpstr>Raleway-demi_bold</vt:lpstr>
      <vt:lpstr>Jura-medium</vt:lpstr>
      <vt:lpstr>Theatrical</vt:lpstr>
      <vt:lpstr>Module 2) Technology</vt:lpstr>
      <vt:lpstr>1) Discuss plans for upgrading your technology skills.</vt:lpstr>
      <vt:lpstr>2) Mention any relevant courses, certifications, or resources you are pursuing.</vt:lpstr>
      <vt:lpstr>3) Share your approach to continuous learning and professional development.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Trupesh Kakdiya</cp:lastModifiedBy>
  <cp:revision>3</cp:revision>
  <dcterms:created xsi:type="dcterms:W3CDTF">2024-06-12T09:45:10Z</dcterms:created>
  <dcterms:modified xsi:type="dcterms:W3CDTF">2024-06-20T21:14:04Z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0-bc88714345d2_Enabled">
    <vt:lpwstr>true</vt:lpwstr>
  </property>
  <property fmtid="{D5CDD505-2E9C-101B-9397-08002B2CF9AE}" pid="3" name="MSIP_Label_defa4170-0d19-0005-0000-bc88714345d2_SetDate">
    <vt:lpwstr>2024-06-20T21:13:58Z</vt:lpwstr>
  </property>
  <property fmtid="{D5CDD505-2E9C-101B-9397-08002B2CF9AE}" pid="4" name="MSIP_Label_defa4170-0d19-0005-0000-bc88714345d2_Method">
    <vt:lpwstr>Privileged</vt:lpwstr>
  </property>
  <property fmtid="{D5CDD505-2E9C-101B-9397-08002B2CF9AE}" pid="5" name="MSIP_Label_defa4170-0d19-0005-0000-bc88714345d2_Name">
    <vt:lpwstr>defa4170-0d19-0005-0000-bc88714345d2</vt:lpwstr>
  </property>
  <property fmtid="{D5CDD505-2E9C-101B-9397-08002B2CF9AE}" pid="6" name="MSIP_Label_defa4170-0d19-0005-0000-bc88714345d2_SiteId">
    <vt:lpwstr>294e865e-5900-4349-a747-824cf3d310af</vt:lpwstr>
  </property>
  <property fmtid="{D5CDD505-2E9C-101B-9397-08002B2CF9AE}" pid="7" name="MSIP_Label_defa4170-0d19-0005-0000-bc88714345d2_ActionId">
    <vt:lpwstr>584fa3e4-e023-4b96-aaf1-a78f88cfa760</vt:lpwstr>
  </property>
  <property fmtid="{D5CDD505-2E9C-101B-9397-08002B2CF9AE}" pid="8" name="MSIP_Label_defa4170-0d19-0005-0000-bc88714345d2_ContentBits">
    <vt:lpwstr>0</vt:lpwstr>
  </property>
</Properties>
</file>