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ppt/media/img_cc_black.png" Type="http://schemas.openxmlformats.org/officeDocument/2006/relationships/image"/><Relationship Id="rId9" Target="ppt/presentation.xml" Type="http://schemas.openxmlformats.org/officeDocument/2006/relationships/officeDocument"/><Relationship Id="rId10" Target="docProps/core.xml" Type="http://schemas.openxmlformats.org/package/2006/relationships/metadata/core-properties"/><Relationship Id="rId1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</p:sldIdLst>
  <p:sldSz cx="9144000" cy="5143500" type="screen16x9"/>
  <p:notesSz cx="9144000" cy="5143500"/>
  <p:embeddedFontLst>
    <p:embeddedFont>
      <p:font typeface="Dosis"/>
      <p:regular r:id="rId10"/>
    </p:embeddedFont>
    <p:embeddedFont>
      <p:font typeface="Lato"/>
      <p:regular r:id="rId11"/>
    </p:embeddedFont>
    <p:embeddedFont>
      <p:font typeface="Metrophobic"/>
      <p:regular r:id="rId13"/>
      <p:bold r:id="rId14"/>
    </p:embeddedFont>
    <p:embeddedFont>
      <p:font typeface="Lato-medium"/>
      <p:regular r:id="rId12"/>
    </p:embeddedFont>
  </p:embeddedFontLst>
  <p:custShowLst>
    <p:custShow id="0" name="Untitled slideshow_1">
      <p:sldLst>
        <p:sld r:id="rId5"/>
        <p:sld r:id="rId6"/>
        <p:sld r:id="rId7"/>
        <p:sld r:id="rId8"/>
      </p:sldLst>
    </p:custShow>
  </p:custShowLst>
  <p:custDataLst>
    <p:tags r:id="rId15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loop="true" showAnimation="false"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tableStyles.xml" Type="http://schemas.openxmlformats.org/officeDocument/2006/relationships/tableStyles"/><Relationship Id="rId10" Target="fonts/font1.fntdata" Type="http://schemas.openxmlformats.org/officeDocument/2006/relationships/font"/><Relationship Id="rId11" Target="fonts/font2.fntdata" Type="http://schemas.openxmlformats.org/officeDocument/2006/relationships/font"/><Relationship Id="rId12" Target="fonts/font3.fntdata" Type="http://schemas.openxmlformats.org/officeDocument/2006/relationships/font"/><Relationship Id="rId13" Target="fonts/font4.fntdata" Type="http://schemas.openxmlformats.org/officeDocument/2006/relationships/font"/><Relationship Id="rId14" Target="fonts/font5.fntdata" Type="http://schemas.openxmlformats.org/officeDocument/2006/relationships/font"/><Relationship Id="rId15" Target="tags/tag4.xml" Type="http://schemas.openxmlformats.org/officeDocument/2006/relationships/tags"/><Relationship Id="rId16" Target="presProps.xml" Type="http://schemas.openxmlformats.org/officeDocument/2006/relationships/presProps"/><Relationship Id="rId17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EB8DF0F3-34FE-4E52-9269-D807AA6B4FE4}">
                <a16:creationId xmlns:a16="http://schemas.microsoft.com/office/drawing/2010/main" id="{B0294777-AC6C-4801-A050-72D060D91921}"/>
              </a:ext>
            </a:extLst>
          </p:cNvPr>
          <p:cNvSpPr/>
          <p:nvPr/>
        </p:nvSpPr>
        <p:spPr>
          <a:xfrm flipH="false" flipV="false" rot="2520000">
            <a:off x="171450" y="95250"/>
            <a:ext cx="787338" cy="874940"/>
          </a:xfrm>
          <a:prstGeom prst="roundRect">
            <a:avLst>
              <a:gd fmla="val 22707" name="adj"/>
            </a:avLst>
          </a:prstGeom>
          <a:solidFill>
            <a:schemeClr val="accent2">
              <a:alpha val="37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69AB725-EF29-40EA-9339-14450064E7C6}">
                <a16:creationId xmlns:a16="http://schemas.microsoft.com/office/drawing/2010/main" id="{8F2884A5-C59D-445E-8499-05DA043D08EF}"/>
              </a:ext>
            </a:extLst>
          </p:cNvPr>
          <p:cNvSpPr/>
          <p:nvPr/>
        </p:nvSpPr>
        <p:spPr>
          <a:xfrm flipH="false" flipV="false" rot="3000000">
            <a:off x="5561558" y="1043533"/>
            <a:ext cx="2933096" cy="29337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D98F4A4B-E430-4189-897B-7C70330F77AF}">
                <a16:creationId xmlns:a16="http://schemas.microsoft.com/office/drawing/2010/main" id="{E4C29DCB-A3F2-41BC-A182-064CF13F71EE}"/>
              </a:ext>
            </a:extLst>
          </p:cNvPr>
          <p:cNvSpPr/>
          <p:nvPr/>
        </p:nvSpPr>
        <p:spPr>
          <a:xfrm flipH="false" flipV="false" rot="2700000">
            <a:off x="5592538" y="1035209"/>
            <a:ext cx="2933096" cy="29337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F4AB5C4C-E9D6-4605-A334-9E6DE9D96E34}">
                <a16:creationId xmlns:a16="http://schemas.microsoft.com/office/drawing/2010/main" id="{6AFB62CC-78C2-4152-ADF9-5A49F36E3649}"/>
              </a:ext>
            </a:extLst>
          </p:cNvPr>
          <p:cNvSpPr/>
          <p:nvPr/>
        </p:nvSpPr>
        <p:spPr>
          <a:xfrm flipH="false" flipV="false" rot="2400000">
            <a:off x="-551683" y="-472413"/>
            <a:ext cx="2001630" cy="2036606"/>
          </a:xfrm>
          <a:prstGeom prst="roundRect">
            <a:avLst/>
          </a:prstGeom>
          <a:noFill/>
          <a:ln cap="flat" w="25400">
            <a:solidFill>
              <a:schemeClr val="accent2">
                <a:alpha val="19999"/>
                <a:lumMod val="60000"/>
                <a:lumOff val="4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A108B834-7D14-4E9E-B7F7-87ABC4AC5F18}">
                <a16:creationId xmlns:a16="http://schemas.microsoft.com/office/drawing/2010/main" id="{7019E776-D2DF-4E45-8241-EC5C651B0ECF}"/>
              </a:ext>
            </a:extLst>
          </p:cNvPr>
          <p:cNvSpPr/>
          <p:nvPr/>
        </p:nvSpPr>
        <p:spPr>
          <a:xfrm flipH="false" flipV="false" rot="2640000">
            <a:off x="304800" y="266700"/>
            <a:ext cx="511616" cy="534714"/>
          </a:xfrm>
          <a:prstGeom prst="roundRect">
            <a:avLst>
              <a:gd fmla="val 22707" name="adj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Title 1">
            <a:extLst>
              <a:ext uri="{62E9F044-D3D3-4C2D-8766-1760BA017293}">
                <a16:creationId xmlns:a16="http://schemas.microsoft.com/office/drawing/2010/main" id="{49FE029F-125F-49F0-86E0-6728CBAF733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33111" y="1857375"/>
            <a:ext cx="4337329" cy="14192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8" name="Subtitle 2">
            <a:extLst>
              <a:ext uri="{E4192D0C-2C22-4572-9BF0-EA502ED4F53E}">
                <a16:creationId xmlns:a16="http://schemas.microsoft.com/office/drawing/2010/main" id="{438C9A3C-6636-494D-AA26-FC355245FBA6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5629439" y="1857375"/>
            <a:ext cx="2834464" cy="1419225"/>
          </a:xfrm>
          <a:prstGeom prst="rect">
            <a:avLst/>
          </a:prstGeom>
        </p:spPr>
        <p:txBody>
          <a:bodyPr anchor="ctr" lIns="91440" rtlCol="0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9" name="Slide Number Placeholder 5">
            <a:extLst>
              <a:ext uri="{AFB86429-D8B2-43CE-86A2-3F4DDB82C3FF}">
                <a16:creationId xmlns:a16="http://schemas.microsoft.com/office/drawing/2010/main" id="{CBDB46CB-76C8-4D9C-BE7D-1E97C52BD28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0" name="Footer Placeholder 4">
            <a:extLst>
              <a:ext uri="{CBC89AFB-AA2A-4FF3-B3E5-152C4B7CD9B1}">
                <a16:creationId xmlns:a16="http://schemas.microsoft.com/office/drawing/2010/main" id="{F06A5AA3-1000-400F-90B2-2EB8A04DE3B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Date Placeholder 3">
            <a:extLst>
              <a:ext uri="{D040E03B-F347-4A29-A992-F23CDAD59F04}">
                <a16:creationId xmlns:a16="http://schemas.microsoft.com/office/drawing/2010/main" id="{37A18795-927D-46D5-971E-8B8D7E55D73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C58940F-B0DF-4338-A623-B91DCDF5B66A}">
        <p14:creationId xmlns:p14="http://schemas.microsoft.com/office/powerpoint/2010/main" val="17174869751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DB9D013-479D-4CDC-8F50-88C2DA829322}">
                <a16:creationId xmlns:a16="http://schemas.microsoft.com/office/drawing/2010/main" id="{68111BEE-935A-468D-99F3-79F25F68353D}"/>
              </a:ext>
            </a:extLst>
          </p:cNvPr>
          <p:cNvSpPr>
            <a:spLocks noChangeAspect="true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">
            <a:extLst>
              <a:ext uri="{CBEC4D31-0B9E-4A98-B850-735020B0201A}">
                <a16:creationId xmlns:a16="http://schemas.microsoft.com/office/drawing/2010/main" id="{243FF4D8-0C29-403E-A4E1-4718F247B19C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39956" y="-32104"/>
            <a:ext cx="2515811" cy="2108420"/>
          </a:xfrm>
          <a:custGeom>
            <a:avLst/>
            <a:gdLst/>
            <a:ahLst/>
            <a:cxnLst/>
            <a:rect b="b" l="0" r="r" t="0"/>
            <a:pathLst>
              <a:path h="2108421" w="2515811">
                <a:moveTo>
                  <a:pt x="2432850" y="639190"/>
                </a:moveTo>
                <a:cubicBezTo>
                  <a:pt x="2540870" y="743691"/>
                  <a:pt x="2543781" y="915055"/>
                  <a:pt x="2439374" y="1023359"/>
                </a:cubicBezTo>
                <a:lnTo>
                  <a:pt x="1474834" y="2023905"/>
                </a:lnTo>
                <a:cubicBezTo>
                  <a:pt x="1369667" y="2132999"/>
                  <a:pt x="1195327" y="2137006"/>
                  <a:pt x="1085436" y="2032856"/>
                </a:cubicBezTo>
                <a:cubicBezTo>
                  <a:pt x="1084983" y="2032427"/>
                  <a:pt x="750825" y="1709166"/>
                  <a:pt x="82962" y="1063072"/>
                </a:cubicBezTo>
                <a:cubicBezTo>
                  <a:pt x="-25059" y="958571"/>
                  <a:pt x="-27969" y="787207"/>
                  <a:pt x="76437" y="678903"/>
                </a:cubicBezTo>
                <a:lnTo>
                  <a:pt x="730909" y="0"/>
                </a:lnTo>
                <a:lnTo>
                  <a:pt x="1815167" y="41644"/>
                </a:lnTo>
                <a:lnTo>
                  <a:pt x="2432850" y="63919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">
            <a:extLst>
              <a:ext uri="{0FAD1122-3872-40AB-A3D9-023C43CDD67B}">
                <a16:creationId xmlns:a16="http://schemas.microsoft.com/office/drawing/2010/main" id="{A5425CB4-3F23-4B9E-BB52-F477846E1D11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94571" y="2952847"/>
            <a:ext cx="2515811" cy="2229581"/>
          </a:xfrm>
          <a:custGeom>
            <a:avLst/>
            <a:gdLst/>
            <a:ahLst/>
            <a:cxnLst/>
            <a:rect b="b" l="0" r="r" t="0"/>
            <a:pathLst>
              <a:path h="2229581" w="2515811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6202" y="2229581"/>
                </a:lnTo>
                <a:lnTo>
                  <a:pt x="826180" y="2188220"/>
                </a:lnTo>
                <a:cubicBezTo>
                  <a:pt x="659150" y="2026636"/>
                  <a:pt x="411410" y="1786973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hidden="false" id="5" name="Title 1">
            <a:extLst>
              <a:ext uri="{43A0B3AC-12CF-4776-BEB7-ABA933950884}">
                <a16:creationId xmlns:a16="http://schemas.microsoft.com/office/drawing/2010/main" id="{E2E0CC0B-B872-4EF1-8C2B-C1A1697365C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804975" y="1727685"/>
            <a:ext cx="3781974" cy="1277066"/>
          </a:xfrm>
          <a:prstGeom prst="rect">
            <a:avLst/>
          </a:prstGeom>
        </p:spPr>
        <p:txBody>
          <a:bodyPr anchor="ctr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16F28E93-0949-41DC-B35F-DA8F8B883B0E}">
                <a16:creationId xmlns:a16="http://schemas.microsoft.com/office/drawing/2010/main" id="{3D689758-429D-4782-B388-10BB399709B2}"/>
              </a:ext>
            </a:extLst>
          </p:cNvPr>
          <p:cNvSpPr>
            <a:spLocks noChangeAspect="false" noGrp="true"/>
          </p:cNvSpPr>
          <p:nvPr>
            <p:ph idx="1" type="body"/>
          </p:nvPr>
        </p:nvSpPr>
        <p:spPr>
          <a:xfrm rot="0">
            <a:off x="3810000" y="348203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025F9E6B-5FC4-4B23-8CEF-7936A9FA2696}">
                <a16:creationId xmlns:a16="http://schemas.microsoft.com/office/drawing/2010/main" id="{C70F4200-9540-4609-A5AA-FB2D6A281F8F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106214" y="-9052"/>
            <a:ext cx="2527781" cy="2130091"/>
          </a:xfrm>
          <a:custGeom>
            <a:avLst/>
            <a:gdLst/>
            <a:ahLst/>
            <a:cxnLst/>
            <a:rect b="b" l="0" r="r" t="0"/>
            <a:pathLst>
              <a:path h="2130092" w="2527781">
                <a:moveTo>
                  <a:pt x="1812018" y="7088"/>
                </a:moveTo>
                <a:lnTo>
                  <a:pt x="2421159" y="634862"/>
                </a:lnTo>
                <a:cubicBezTo>
                  <a:pt x="2651691" y="889671"/>
                  <a:pt x="2439350" y="1035276"/>
                  <a:pt x="2421159" y="1071677"/>
                </a:cubicBezTo>
                <a:lnTo>
                  <a:pt x="1462583" y="1999910"/>
                </a:lnTo>
                <a:cubicBezTo>
                  <a:pt x="1420115" y="2048445"/>
                  <a:pt x="1268443" y="2266853"/>
                  <a:pt x="1013634" y="1999910"/>
                </a:cubicBezTo>
                <a:cubicBezTo>
                  <a:pt x="718960" y="1691204"/>
                  <a:pt x="443281" y="1364910"/>
                  <a:pt x="158105" y="1047410"/>
                </a:cubicBezTo>
                <a:cubicBezTo>
                  <a:pt x="85401" y="998875"/>
                  <a:pt x="-151207" y="810802"/>
                  <a:pt x="146070" y="543859"/>
                </a:cubicBezTo>
                <a:lnTo>
                  <a:pt x="727555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>
            <a:extLst>
              <a:ext uri="{F0B1CFA6-DB8B-48A3-AAC0-8159788C1DE0}">
                <a16:creationId xmlns:a16="http://schemas.microsoft.com/office/drawing/2010/main" id="{804DAD2A-16BD-4EC8-994C-46943D7CA3C9}"/>
              </a:ext>
            </a:extLst>
          </p:cNvPr>
          <p:cNvSpPr>
            <a:spLocks noChangeAspect="false" noGrp="true"/>
          </p:cNvSpPr>
          <p:nvPr>
            <p:ph idx="3" type="body"/>
          </p:nvPr>
        </p:nvSpPr>
        <p:spPr>
          <a:xfrm rot="0">
            <a:off x="2470267" y="2254310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9" name="Picture Placeholder 2">
            <a:extLst>
              <a:ext uri="{C751CD71-6FBD-435F-8FB5-2C66DCCA1EA9}">
                <a16:creationId xmlns:a16="http://schemas.microsoft.com/office/drawing/2010/main" id="{EE8D6291-E78D-4891-BF76-6F6CB7E35BD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-401600" y="1283791"/>
            <a:ext cx="2523399" cy="2604425"/>
          </a:xfrm>
          <a:custGeom>
            <a:avLst/>
            <a:gdLst/>
            <a:ahLst/>
            <a:cxnLst/>
            <a:rect b="b" l="0" r="r" t="0"/>
            <a:pathLst>
              <a:path h="2604426" w="2523400">
                <a:moveTo>
                  <a:pt x="2429883" y="1117525"/>
                </a:moveTo>
                <a:cubicBezTo>
                  <a:pt x="2475376" y="1169634"/>
                  <a:pt x="2620325" y="1300409"/>
                  <a:pt x="2420774" y="1521513"/>
                </a:cubicBezTo>
                <a:lnTo>
                  <a:pt x="1439660" y="2494406"/>
                </a:lnTo>
                <a:cubicBezTo>
                  <a:pt x="1346936" y="2552883"/>
                  <a:pt x="1219532" y="2728822"/>
                  <a:pt x="1024709" y="2456684"/>
                </a:cubicBezTo>
                <a:lnTo>
                  <a:pt x="91092" y="1430510"/>
                </a:lnTo>
                <a:cubicBezTo>
                  <a:pt x="-96981" y="1230303"/>
                  <a:pt x="58231" y="1101032"/>
                  <a:pt x="97159" y="1042230"/>
                </a:cubicBezTo>
                <a:lnTo>
                  <a:pt x="1140662" y="83663"/>
                </a:lnTo>
                <a:cubicBezTo>
                  <a:pt x="1328736" y="-128678"/>
                  <a:pt x="1498608" y="120064"/>
                  <a:pt x="1571411" y="20500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>
            <a:extLst>
              <a:ext uri="{93BEF206-00F0-4B1F-BAED-79E583DC36AE}">
                <a16:creationId xmlns:a16="http://schemas.microsoft.com/office/drawing/2010/main" id="{242D3453-0D3C-4193-BB61-625B5881E4C1}"/>
              </a:ext>
            </a:extLst>
          </p:cNvPr>
          <p:cNvSpPr>
            <a:spLocks noChangeAspect="false" noGrp="true"/>
          </p:cNvSpPr>
          <p:nvPr>
            <p:ph idx="5" type="body"/>
          </p:nvPr>
        </p:nvSpPr>
        <p:spPr>
          <a:xfrm rot="0">
            <a:off x="3810000" y="4019083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11" name="Picture Placeholder 2">
            <a:extLst>
              <a:ext uri="{8C3C208E-B767-4398-A50E-335D1272DFE9}">
                <a16:creationId xmlns:a16="http://schemas.microsoft.com/office/drawing/2010/main" id="{6E5CAABC-4630-43C7-B047-85F0B6A517D2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1193731" y="2884228"/>
            <a:ext cx="2538486" cy="2277443"/>
          </a:xfrm>
          <a:custGeom>
            <a:avLst/>
            <a:gdLst/>
            <a:ahLst/>
            <a:cxnLst/>
            <a:rect b="b" l="0" r="r" t="0"/>
            <a:pathLst>
              <a:path h="2277444" w="2538487">
                <a:moveTo>
                  <a:pt x="1136106" y="92243"/>
                </a:moveTo>
                <a:cubicBezTo>
                  <a:pt x="1305858" y="-68079"/>
                  <a:pt x="1362442" y="16797"/>
                  <a:pt x="1444483" y="77255"/>
                </a:cubicBezTo>
                <a:lnTo>
                  <a:pt x="2430973" y="1149114"/>
                </a:lnTo>
                <a:cubicBezTo>
                  <a:pt x="2569571" y="1337095"/>
                  <a:pt x="2579002" y="1337095"/>
                  <a:pt x="2430973" y="1519047"/>
                </a:cubicBezTo>
                <a:lnTo>
                  <a:pt x="1654289" y="2277444"/>
                </a:lnTo>
                <a:lnTo>
                  <a:pt x="821123" y="2264097"/>
                </a:lnTo>
                <a:lnTo>
                  <a:pt x="98729" y="1459694"/>
                </a:lnTo>
                <a:cubicBezTo>
                  <a:pt x="-89884" y="1261649"/>
                  <a:pt x="45143" y="1151971"/>
                  <a:pt x="70437" y="1091896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Slide Number Placeholder 4">
            <a:extLst>
              <a:ext uri="{7206AF9A-6568-436E-99BF-FEC505612775}">
                <a16:creationId xmlns:a16="http://schemas.microsoft.com/office/drawing/2010/main" id="{A994DC29-F36F-4724-8CCE-45871860BBE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427C0AC3-E724-48E4-BD1E-A9BDBB96D2F4}">
                <a16:creationId xmlns:a16="http://schemas.microsoft.com/office/drawing/2010/main" id="{9714D784-8CB3-4EBC-B2B3-B7C1ED30053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5715025E-93BC-4985-B873-191323DBD083}">
                <a16:creationId xmlns:a16="http://schemas.microsoft.com/office/drawing/2010/main" id="{8BB6146F-EAD3-43D7-AD0C-E572AFEE215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50DFE22B-67DA-4E9E-86AE-AAC219EDD086}">
        <p14:creationId xmlns:p14="http://schemas.microsoft.com/office/powerpoint/2010/main" val="171748697511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6ACF8DD-568E-4B8E-8EEA-8D2EF5E7FD8E}">
                <a16:creationId xmlns:a16="http://schemas.microsoft.com/office/drawing/2010/main" id="{B50B51A1-EEAB-4673-A4C4-3A2CCF379F56}"/>
              </a:ext>
            </a:extLst>
          </p:cNvPr>
          <p:cNvSpPr>
            <a:spLocks noChangeAspect="true"/>
          </p:cNvSpPr>
          <p:nvPr/>
        </p:nvSpPr>
        <p:spPr>
          <a:xfrm rot="21480000">
            <a:off x="2645499" y="1210781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">
            <a:extLst>
              <a:ext uri="{84960151-D219-4A40-A5DB-58AC9AEBECD0}">
                <a16:creationId xmlns:a16="http://schemas.microsoft.com/office/drawing/2010/main" id="{A1D9C1FC-4812-443B-8A70-9EB7D9227B2F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40052" y="-26595"/>
            <a:ext cx="2515811" cy="2102910"/>
          </a:xfrm>
          <a:custGeom>
            <a:avLst/>
            <a:gdLst/>
            <a:ahLst/>
            <a:cxnLst/>
            <a:rect b="b" l="0" r="r" t="0"/>
            <a:pathLst>
              <a:path h="2102910" w="2515811">
                <a:moveTo>
                  <a:pt x="2432850" y="633680"/>
                </a:moveTo>
                <a:cubicBezTo>
                  <a:pt x="2540870" y="738180"/>
                  <a:pt x="2543781" y="909544"/>
                  <a:pt x="2439374" y="1017848"/>
                </a:cubicBezTo>
                <a:lnTo>
                  <a:pt x="1474834" y="2018395"/>
                </a:lnTo>
                <a:cubicBezTo>
                  <a:pt x="1369667" y="2127488"/>
                  <a:pt x="1195327" y="2131495"/>
                  <a:pt x="1085436" y="2027346"/>
                </a:cubicBezTo>
                <a:cubicBezTo>
                  <a:pt x="1084983" y="2026916"/>
                  <a:pt x="750825" y="1703655"/>
                  <a:pt x="82962" y="1057561"/>
                </a:cubicBezTo>
                <a:cubicBezTo>
                  <a:pt x="-25059" y="953061"/>
                  <a:pt x="-27969" y="781696"/>
                  <a:pt x="76437" y="673392"/>
                </a:cubicBezTo>
                <a:lnTo>
                  <a:pt x="725596" y="0"/>
                </a:lnTo>
                <a:lnTo>
                  <a:pt x="1814911" y="35885"/>
                </a:lnTo>
                <a:lnTo>
                  <a:pt x="2432850" y="63368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">
            <a:extLst>
              <a:ext uri="{47E3F025-0532-4B8B-9B96-DBBABF46F064}">
                <a16:creationId xmlns:a16="http://schemas.microsoft.com/office/drawing/2010/main" id="{5ECB96DA-66AD-4468-81A8-8026D16C74F0}"/>
              </a:ext>
            </a:extLst>
          </p:cNvPr>
          <p:cNvSpPr>
            <a:spLocks noChangeAspect="true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5" name="">
            <a:extLst>
              <a:ext uri="{ADEA8EB3-CBC3-402E-86F6-6F3169A4C6D2}">
                <a16:creationId xmlns:a16="http://schemas.microsoft.com/office/drawing/2010/main" id="{FE6A4633-E48B-49CD-A5D8-9A3DA20B1690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94146" y="2952854"/>
            <a:ext cx="2515811" cy="2205232"/>
          </a:xfrm>
          <a:custGeom>
            <a:avLst/>
            <a:gdLst/>
            <a:ahLst/>
            <a:cxnLst/>
            <a:rect b="b" l="0" r="r" t="0"/>
            <a:pathLst>
              <a:path h="2205233" w="2515811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1099" y="2205233"/>
                </a:lnTo>
                <a:lnTo>
                  <a:pt x="820811" y="2183026"/>
                </a:lnTo>
                <a:cubicBezTo>
                  <a:pt x="653859" y="2021518"/>
                  <a:pt x="407909" y="1783586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6" name="Title 1">
            <a:extLst>
              <a:ext uri="{77EEBEA6-C7BD-450F-BBC5-2FBE91226091}">
                <a16:creationId xmlns:a16="http://schemas.microsoft.com/office/drawing/2010/main" id="{12A05B33-7DCA-4267-B82C-319C71DEE56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039404" y="566402"/>
            <a:ext cx="3364728" cy="1011768"/>
          </a:xfrm>
          <a:prstGeom prst="rect">
            <a:avLst/>
          </a:prstGeom>
        </p:spPr>
        <p:txBody>
          <a:bodyPr anchor="t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A64D8600-FC6B-4146-8020-5C45FE813570}">
                <a16:creationId xmlns:a16="http://schemas.microsoft.com/office/drawing/2010/main" id="{B6AA0BDF-BFD0-4FB9-ABD8-007BDB83882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2677161" y="1251384"/>
            <a:ext cx="2507204" cy="2506664"/>
          </a:xfrm>
          <a:custGeom>
            <a:avLst/>
            <a:gdLst/>
            <a:ahLst/>
            <a:cxnLst/>
            <a:rect b="b" l="0" r="r" t="0"/>
            <a:pathLst>
              <a:path h="2506665" w="2507204">
                <a:moveTo>
                  <a:pt x="1022174" y="148934"/>
                </a:moveTo>
                <a:cubicBezTo>
                  <a:pt x="1323338" y="-156009"/>
                  <a:pt x="1472166" y="94022"/>
                  <a:pt x="1543604" y="141647"/>
                </a:cubicBezTo>
                <a:lnTo>
                  <a:pt x="2345043" y="1012113"/>
                </a:lnTo>
                <a:cubicBezTo>
                  <a:pt x="2692557" y="1344178"/>
                  <a:pt x="2377041" y="1493006"/>
                  <a:pt x="2353229" y="1534678"/>
                </a:cubicBezTo>
                <a:cubicBezTo>
                  <a:pt x="2067636" y="1799984"/>
                  <a:pt x="1782042" y="2065289"/>
                  <a:pt x="1496448" y="2330594"/>
                </a:cubicBezTo>
                <a:cubicBezTo>
                  <a:pt x="1448354" y="2374069"/>
                  <a:pt x="1239995" y="2695538"/>
                  <a:pt x="960198" y="2344303"/>
                </a:cubicBezTo>
                <a:lnTo>
                  <a:pt x="159776" y="1505357"/>
                </a:lnTo>
                <a:cubicBezTo>
                  <a:pt x="85088" y="1427522"/>
                  <a:pt x="-158990" y="1213210"/>
                  <a:pt x="159776" y="964685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Picture Placeholder 2">
            <a:extLst>
              <a:ext uri="{18C222C3-C085-4E1D-9CF1-C60D77253357}">
                <a16:creationId xmlns:a16="http://schemas.microsoft.com/office/drawing/2010/main" id="{311576B3-62C0-416B-A81F-810BBCD044F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133583" y="-351382"/>
            <a:ext cx="2509876" cy="2429549"/>
          </a:xfrm>
          <a:custGeom>
            <a:avLst/>
            <a:gdLst/>
            <a:ahLst/>
            <a:cxnLst/>
            <a:rect b="b" l="0" r="r" t="0"/>
            <a:pathLst>
              <a:path h="2429550" w="2509877">
                <a:moveTo>
                  <a:pt x="1827854" y="354775"/>
                </a:moveTo>
                <a:lnTo>
                  <a:pt x="2457831" y="1047750"/>
                </a:lnTo>
                <a:cubicBezTo>
                  <a:pt x="2570940" y="1273969"/>
                  <a:pt x="2469737" y="1333500"/>
                  <a:pt x="2434018" y="1404938"/>
                </a:cubicBezTo>
                <a:lnTo>
                  <a:pt x="1421987" y="2321719"/>
                </a:lnTo>
                <a:cubicBezTo>
                  <a:pt x="1142190" y="2541984"/>
                  <a:pt x="1070753" y="2363391"/>
                  <a:pt x="1023128" y="2321719"/>
                </a:cubicBezTo>
                <a:lnTo>
                  <a:pt x="106346" y="1393031"/>
                </a:lnTo>
                <a:cubicBezTo>
                  <a:pt x="40862" y="1297781"/>
                  <a:pt x="-96060" y="1166812"/>
                  <a:pt x="106346" y="922734"/>
                </a:cubicBezTo>
                <a:lnTo>
                  <a:pt x="708612" y="346492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9" name="Picture Placeholder 2">
            <a:extLst>
              <a:ext uri="{4AA5433C-5B7F-45DA-B58D-9DF88E6313CD}">
                <a16:creationId xmlns:a16="http://schemas.microsoft.com/office/drawing/2010/main" id="{91913FF3-E3D6-4358-A7EE-2F293F8AA53D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-363384" y="1305758"/>
            <a:ext cx="2493742" cy="2495104"/>
          </a:xfrm>
          <a:custGeom>
            <a:avLst/>
            <a:gdLst/>
            <a:ahLst/>
            <a:cxnLst/>
            <a:rect b="b" l="0" r="r" t="0"/>
            <a:pathLst>
              <a:path h="2495104" w="2493742">
                <a:moveTo>
                  <a:pt x="1065483" y="90607"/>
                </a:moveTo>
                <a:cubicBezTo>
                  <a:pt x="1303608" y="-93939"/>
                  <a:pt x="1434577" y="54889"/>
                  <a:pt x="1494108" y="89456"/>
                </a:cubicBezTo>
                <a:lnTo>
                  <a:pt x="2348656" y="1031201"/>
                </a:lnTo>
                <a:cubicBezTo>
                  <a:pt x="2387077" y="1084779"/>
                  <a:pt x="2654968" y="1221701"/>
                  <a:pt x="2348656" y="1543170"/>
                </a:cubicBezTo>
                <a:cubicBezTo>
                  <a:pt x="2030073" y="1836857"/>
                  <a:pt x="1711489" y="2130545"/>
                  <a:pt x="1392905" y="2424232"/>
                </a:cubicBezTo>
                <a:cubicBezTo>
                  <a:pt x="1208358" y="2561154"/>
                  <a:pt x="1065483" y="2465904"/>
                  <a:pt x="1011905" y="2418279"/>
                </a:cubicBezTo>
                <a:lnTo>
                  <a:pt x="163389" y="1549123"/>
                </a:lnTo>
                <a:cubicBezTo>
                  <a:pt x="130843" y="1513404"/>
                  <a:pt x="-196579" y="1215748"/>
                  <a:pt x="178468" y="935951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0" name="Picture Placeholder 2">
            <a:extLst>
              <a:ext uri="{D73836F8-9A9B-46CF-BD86-6B68D2B0AE60}">
                <a16:creationId xmlns:a16="http://schemas.microsoft.com/office/drawing/2010/main" id="{1FA116D4-6A3B-4DDC-B366-04A842BDCA3D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212315" y="2964261"/>
            <a:ext cx="2503366" cy="2272370"/>
          </a:xfrm>
          <a:custGeom>
            <a:avLst/>
            <a:gdLst/>
            <a:ahLst/>
            <a:cxnLst/>
            <a:rect b="b" l="0" r="r" t="0"/>
            <a:pathLst>
              <a:path h="2272370" w="2503366">
                <a:moveTo>
                  <a:pt x="1073858" y="76625"/>
                </a:moveTo>
                <a:cubicBezTo>
                  <a:pt x="1091717" y="52812"/>
                  <a:pt x="1246498" y="-90063"/>
                  <a:pt x="1502483" y="88531"/>
                </a:cubicBezTo>
                <a:lnTo>
                  <a:pt x="2427598" y="1100562"/>
                </a:lnTo>
                <a:cubicBezTo>
                  <a:pt x="2579998" y="1320828"/>
                  <a:pt x="2460936" y="1410125"/>
                  <a:pt x="2427598" y="1463703"/>
                </a:cubicBezTo>
                <a:lnTo>
                  <a:pt x="1647441" y="2182867"/>
                </a:lnTo>
                <a:lnTo>
                  <a:pt x="799463" y="2182138"/>
                </a:lnTo>
                <a:lnTo>
                  <a:pt x="127311" y="1469656"/>
                </a:lnTo>
                <a:cubicBezTo>
                  <a:pt x="20154" y="1344640"/>
                  <a:pt x="-81049" y="1237484"/>
                  <a:pt x="97545" y="999359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>
            <a:extLst>
              <a:ext uri="{14EBFB96-26C7-4496-98E1-C7027224ECCC}">
                <a16:creationId xmlns:a16="http://schemas.microsoft.com/office/drawing/2010/main" id="{5DEF5A28-F9B7-4BCE-8F4D-BAFD1B6DBAF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7FD6E177-9B21-43F7-86B9-AED74919A3EE}">
                <a16:creationId xmlns:a16="http://schemas.microsoft.com/office/drawing/2010/main" id="{A2191E45-7A03-4749-B294-36847CA782D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A5F68326-F1A6-4DD8-A35B-687580F3C6E5}">
                <a16:creationId xmlns:a16="http://schemas.microsoft.com/office/drawing/2010/main" id="{CB1E1DB9-98B2-4C87-885A-91C8938AD86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667F4470-1DFA-43D4-B5BB-3708CF63645C}">
        <p14:creationId xmlns:p14="http://schemas.microsoft.com/office/powerpoint/2010/main" val="171748697512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91DF5E3-8027-42DC-B5A1-2DC6635F36BF}">
                <a16:creationId xmlns:a16="http://schemas.microsoft.com/office/drawing/2010/main" id="{0760B022-0217-44E1-980A-942CF0936E5C}"/>
              </a:ext>
            </a:extLst>
          </p:cNvPr>
          <p:cNvSpPr/>
          <p:nvPr/>
        </p:nvSpPr>
        <p:spPr>
          <a:xfrm flipH="false" flipV="true" rot="0">
            <a:off x="762000" y="998729"/>
            <a:ext cx="57150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5E1D4E15-31D7-4D51-8534-586C9A154232}">
                <a16:creationId xmlns:a16="http://schemas.microsoft.com/office/drawing/2010/main" id="{94357909-6CA9-4C12-A806-38671384120F}"/>
              </a:ext>
            </a:extLst>
          </p:cNvPr>
          <p:cNvSpPr/>
          <p:nvPr/>
        </p:nvSpPr>
        <p:spPr>
          <a:xfrm flipH="false" flipV="false" rot="2400000">
            <a:off x="8243804" y="-471865"/>
            <a:ext cx="1357183" cy="1380898"/>
          </a:xfrm>
          <a:prstGeom prst="roundRect">
            <a:avLst/>
          </a:prstGeom>
          <a:noFill/>
          <a:ln cap="flat" w="25400">
            <a:solidFill>
              <a:schemeClr val="accent2">
                <a:alpha val="61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7">
            <a:extLst>
              <a:ext uri="{52653A4B-7438-4A4A-A79C-14FAE3E691F4}">
                <a16:creationId xmlns:a16="http://schemas.microsoft.com/office/drawing/2010/main" id="{59EFE9E6-B51D-46FD-9DAE-2B7E13409F7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70E0E699-066D-433C-8C15-C5DFC5DD7293}">
                <a16:creationId xmlns:a16="http://schemas.microsoft.com/office/drawing/2010/main" id="{3FF22674-5D1A-4687-B9FA-CF508B591A8D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4">
            <a:extLst>
              <a:ext uri="{077D17BB-11DF-48D7-9003-89C76D1BE38B}">
                <a16:creationId xmlns:a16="http://schemas.microsoft.com/office/drawing/2010/main" id="{CB26078E-2EAB-4478-8747-32EFC2EE302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02CD3906-2113-4AE6-8925-76F53900003D}">
                <a16:creationId xmlns:a16="http://schemas.microsoft.com/office/drawing/2010/main" id="{6A5F3F4A-403B-4164-9936-D6E401DD70D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2A6606EA-8C73-4D67-9C94-334F693DAFB5}">
                <a16:creationId xmlns:a16="http://schemas.microsoft.com/office/drawing/2010/main" id="{C7D4D28B-D097-486F-8C7B-AAF5DA61743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6699A54-B72D-42BD-B57D-B7CE52D225B2}">
        <p14:creationId xmlns:p14="http://schemas.microsoft.com/office/powerpoint/2010/main" val="171748697510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6308812-F764-484E-A4B7-82286182E8F8}">
                <a16:creationId xmlns:a16="http://schemas.microsoft.com/office/drawing/2010/main" id="{54B35451-7AC4-4BBC-8CB9-AA52AA7B78B1}"/>
              </a:ext>
            </a:extLst>
          </p:cNvPr>
          <p:cNvSpPr/>
          <p:nvPr/>
        </p:nvSpPr>
        <p:spPr>
          <a:xfrm flipH="false" flipV="true">
            <a:off x="879778" y="2952354"/>
            <a:ext cx="334363" cy="23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">
            <a:extLst>
              <a:ext uri="{2A52C2A0-4C42-4D37-A197-A1C9454BCC0C}">
                <a16:creationId xmlns:a16="http://schemas.microsoft.com/office/drawing/2010/main" id="{9A39FD5B-0FA7-424A-A5C4-E969190D75EA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47725" y="2292801"/>
            <a:ext cx="7456948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itle 1">
            <a:extLst>
              <a:ext uri="{1F7AF7D5-6C0F-4473-BEFC-DA2827AE8791}">
                <a16:creationId xmlns:a16="http://schemas.microsoft.com/office/drawing/2010/main" id="{F7FE707C-A4AD-4A85-848F-F66A31F38B3A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847725" y="2971958"/>
            <a:ext cx="7456948" cy="1214165"/>
          </a:xfrm>
          <a:prstGeom prst="rect">
            <a:avLst/>
          </a:prstGeom>
        </p:spPr>
        <p:txBody>
          <a:bodyPr anchor="t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5">
            <a:extLst>
              <a:ext uri="{FAF6565D-6F66-4609-924F-C1D2B1572116}">
                <a16:creationId xmlns:a16="http://schemas.microsoft.com/office/drawing/2010/main" id="{A5F15A8D-2F21-4EEC-AF77-DB9377D3B48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A1DD0949-3EAD-4038-9A95-8755677B92F3}">
                <a16:creationId xmlns:a16="http://schemas.microsoft.com/office/drawing/2010/main" id="{99E4AAAB-55C4-450E-BD8E-8903E1FD6CE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C97D4CC5-636A-41C4-960D-BF23B00F1807}">
                <a16:creationId xmlns:a16="http://schemas.microsoft.com/office/drawing/2010/main" id="{ECA55729-0C29-4D39-AEBE-F8C55CFEF4D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05DD6D4-D1AA-437C-81C2-C686AA520FD4}">
        <p14:creationId xmlns:p14="http://schemas.microsoft.com/office/powerpoint/2010/main" val="171748697510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9EFF246-9E1E-4B16-8446-3DFB29F1AF86}">
                <a16:creationId xmlns:a16="http://schemas.microsoft.com/office/drawing/2010/main" id="{EAF129FC-EBB0-4728-8F7D-10C3EADE6BB5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000645F-C3C4-4B66-AAA3-06CEFF72EAC0}">
                <a16:creationId xmlns:a16="http://schemas.microsoft.com/office/drawing/2010/main" id="{A753B67D-F501-444B-BB87-6E3C1F14417E}"/>
              </a:ext>
            </a:extLst>
          </p:cNvPr>
          <p:cNvSpPr/>
          <p:nvPr/>
        </p:nvSpPr>
        <p:spPr>
          <a:xfrm flipH="false" flipV="false" rot="2400000">
            <a:off x="-501806" y="-433923"/>
            <a:ext cx="1357183" cy="1380898"/>
          </a:xfrm>
          <a:prstGeom prst="roundRect">
            <a:avLst/>
          </a:prstGeom>
          <a:noFill/>
          <a:ln cap="flat" w="25400">
            <a:solidFill>
              <a:schemeClr val="accent2">
                <a:alpha val="55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643BD1A5-4327-456B-A51F-D0898690F33F}">
                <a16:creationId xmlns:a16="http://schemas.microsoft.com/office/drawing/2010/main" id="{5C91EE90-4490-4129-B571-ABDFF456634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D5E0C36F-466A-4190-A4B5-F88647D8F0BA}">
                <a16:creationId xmlns:a16="http://schemas.microsoft.com/office/drawing/2010/main" id="{D39F640B-FDC9-4F17-A7C7-29F31562392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933768" y="1304925"/>
            <a:ext cx="3562350" cy="3238500"/>
          </a:xfrm>
        </p:spPr>
        <p:txBody>
          <a:bodyPr rtlCol="0"/>
          <a:lstStyle>
            <a:lvl1pPr lvl="0">
              <a:defRPr dirty="0" lang="en-US">
                <a:solidFill>
                  <a:srgbClr val="262626"/>
                </a:solidFill>
              </a:defRPr>
            </a:lvl1pPr>
            <a:lvl2pPr lvl="1">
              <a:defRPr dirty="0" lang="en-US">
                <a:solidFill>
                  <a:srgbClr val="262626"/>
                </a:solidFill>
              </a:defRPr>
            </a:lvl2pPr>
            <a:lvl3pPr lvl="2">
              <a:defRPr dirty="0" lang="en-US">
                <a:solidFill>
                  <a:srgbClr val="262626"/>
                </a:solidFill>
              </a:defRPr>
            </a:lvl3pPr>
            <a:lvl4pPr lvl="3">
              <a:defRPr dirty="0" lang="en-US">
                <a:solidFill>
                  <a:srgbClr val="262626"/>
                </a:solidFill>
              </a:defRPr>
            </a:lvl4pPr>
            <a:lvl5pPr lvl="4">
              <a:defRPr dirty="0" lang="en-US">
                <a:solidFill>
                  <a:srgbClr val="262626"/>
                </a:solidFill>
              </a:defRPr>
            </a:lvl5pPr>
            <a:lvl6pPr lvl="5">
              <a:defRPr dirty="0" lang="en-US">
                <a:solidFill>
                  <a:srgbClr val="262626"/>
                </a:solidFill>
              </a:defRPr>
            </a:lvl6pPr>
            <a:lvl7pPr lvl="6">
              <a:defRPr dirty="0" lang="en-US">
                <a:solidFill>
                  <a:srgbClr val="262626"/>
                </a:solidFill>
              </a:defRPr>
            </a:lvl7pPr>
            <a:lvl8pPr lvl="7">
              <a:defRPr dirty="0" lang="en-US">
                <a:solidFill>
                  <a:srgbClr val="262626"/>
                </a:solidFill>
              </a:defRPr>
            </a:lvl8pPr>
            <a:lvl9pPr lvl="8">
              <a:defRPr dirty="0" lang="en-US">
                <a:solidFill>
                  <a:srgbClr val="262626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>
            <a:extLst>
              <a:ext uri="{03C270B2-AC76-4F04-9438-746A78C163BE}">
                <a16:creationId xmlns:a16="http://schemas.microsoft.com/office/drawing/2010/main" id="{741EF284-5682-4861-AD7F-EB8668C80471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65283" y="1304925"/>
            <a:ext cx="3562350" cy="3238500"/>
          </a:xfrm>
        </p:spPr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E1885CDE-BB39-4A47-8834-3E88A79E61D0}">
                <a16:creationId xmlns:a16="http://schemas.microsoft.com/office/drawing/2010/main" id="{7652822B-899E-4330-A5EA-3AF6716161E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6FF679E4-6312-4A81-BE04-10F61D4265E1}">
                <a16:creationId xmlns:a16="http://schemas.microsoft.com/office/drawing/2010/main" id="{34D37807-5F71-4756-A0E5-9F5328CB8A5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BEAB95C7-1370-4F28-8F39-3D408A249D32}">
                <a16:creationId xmlns:a16="http://schemas.microsoft.com/office/drawing/2010/main" id="{671C71C3-68FF-4030-8202-97BEBD15B35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D647588-04CB-4194-B1FB-7E3C59C7A106}">
        <p14:creationId xmlns:p14="http://schemas.microsoft.com/office/powerpoint/2010/main" val="171748697510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8BD043F-D018-41A6-B4CE-7AB58F4C5268}">
                <a16:creationId xmlns:a16="http://schemas.microsoft.com/office/drawing/2010/main" id="{610CD1DC-8854-4F67-97F8-82D37E4EC15C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>
                <a:solidFill>
                  <a:schemeClr val="accent3"/>
                </a:solidFill>
              </a:rPr>
              <a:t/>
            </a:r>
            <a:endParaRPr dirty="0" lang="en-US">
              <a:solidFill>
                <a:schemeClr val="accent3"/>
              </a:solidFill>
            </a:endParaRPr>
          </a:p>
        </p:txBody>
      </p:sp>
      <p:sp>
        <p:nvSpPr>
          <p:cNvPr id="3" name="Title 1">
            <a:extLst>
              <a:ext uri="{8F72F00A-C318-4EAE-BE9A-FD7E8C364B7B}">
                <a16:creationId xmlns:a16="http://schemas.microsoft.com/office/drawing/2010/main" id="{E97B62FF-AE9B-4A4C-9C47-A42BE57849D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E4CF9394-00A8-420C-A598-CDF082F7A3EB}">
                <a16:creationId xmlns:a16="http://schemas.microsoft.com/office/drawing/2010/main" id="{86F322BF-02E4-4A02-80DF-7F7C5F018A9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450" y="1304925"/>
            <a:ext cx="3562350" cy="540644"/>
          </a:xfrm>
          <a:prstGeom prst="rect">
            <a:avLst/>
          </a:prstGeom>
          <a:noFill/>
        </p:spPr>
        <p:txBody>
          <a:bodyPr anchor="ctr" rtlCol="0">
            <a:normAutofit/>
          </a:bodyPr>
          <a:lstStyle>
            <a:lvl1pPr algn="l" indent="0" lvl="0" marL="0">
              <a:buNone/>
              <a:defRPr b="0" cap="none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0E040227-EC5B-42C4-9B6E-58AFD47F1DE5}">
                <a16:creationId xmlns:a16="http://schemas.microsoft.com/office/drawing/2010/main" id="{5D0B2233-8E89-4F8A-8981-79B113FF635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933450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4">
            <a:extLst>
              <a:ext uri="{A25868EF-AFB2-4187-8AE3-F769610B65F4}">
                <a16:creationId xmlns:a16="http://schemas.microsoft.com/office/drawing/2010/main" id="{EFA247C4-0A13-46A8-9F02-F39DB67A9EE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57725" y="1304925"/>
            <a:ext cx="3562350" cy="540644"/>
          </a:xfrm>
          <a:prstGeom prst="rect">
            <a:avLst/>
          </a:prstGeom>
          <a:noFill/>
        </p:spPr>
        <p:txBody>
          <a:bodyPr anchor="ctr" rtlCol="0">
            <a:normAutofit/>
          </a:bodyPr>
          <a:lstStyle>
            <a:lvl1pPr indent="0" lvl="0" marL="0">
              <a:buNone/>
              <a:defRPr b="0" cap="none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>
            <a:extLst>
              <a:ext uri="{EFAC44B7-375B-4FC9-BE70-9CE084B50F13}">
                <a16:creationId xmlns:a16="http://schemas.microsoft.com/office/drawing/2010/main" id="{C2DD5A0D-27BB-47F3-907E-5697B77EB4B7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57725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6">
            <a:extLst>
              <a:ext uri="{29C296D1-FB63-4926-88DA-31F7AA82221F}">
                <a16:creationId xmlns:a16="http://schemas.microsoft.com/office/drawing/2010/main" id="{3FA8A51F-3C85-4E8A-8F74-BFB165F7EBA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83FEC284-B063-44DF-A7B0-CB4CEF5B530E}">
                <a16:creationId xmlns:a16="http://schemas.microsoft.com/office/drawing/2010/main" id="{625B9449-1056-42D1-B095-85F5815F72B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080E8C84-602A-4A0A-93DC-3474A0DA796E}">
                <a16:creationId xmlns:a16="http://schemas.microsoft.com/office/drawing/2010/main" id="{6EA3D20C-A1C3-45BA-B026-C40C7F996AA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47E8EF3-6309-47AB-85A3-3A28ACB71DE0}">
        <p14:creationId xmlns:p14="http://schemas.microsoft.com/office/powerpoint/2010/main" val="171748697510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66954BE-7BDC-47B6-AB15-F879307EAF31}">
                <a16:creationId xmlns:a16="http://schemas.microsoft.com/office/drawing/2010/main" id="{F579322B-6815-4B7D-B0CD-0CAB45D04FD2}"/>
              </a:ext>
            </a:extLst>
          </p:cNvPr>
          <p:cNvSpPr/>
          <p:nvPr/>
        </p:nvSpPr>
        <p:spPr>
          <a:xfrm flipH="false" flipV="false" rot="2880000">
            <a:off x="2228850" y="296229"/>
            <a:ext cx="4695551" cy="455720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F303A320-46BE-4760-AE85-10202C675FB6}">
                <a16:creationId xmlns:a16="http://schemas.microsoft.com/office/drawing/2010/main" id="{5D3567A3-AC41-4593-89F2-43FF654302A3}"/>
              </a:ext>
            </a:extLst>
          </p:cNvPr>
          <p:cNvSpPr/>
          <p:nvPr/>
        </p:nvSpPr>
        <p:spPr>
          <a:xfrm flipH="false" flipV="false" rot="2760000">
            <a:off x="2228850" y="285750"/>
            <a:ext cx="4695551" cy="45572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E00B362C-0DA2-4778-AD14-7EA9E4EBB147}">
                <a16:creationId xmlns:a16="http://schemas.microsoft.com/office/drawing/2010/main" id="{AE56CF99-C3BF-4F82-A454-06E1489EF95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314575" y="1905000"/>
            <a:ext cx="4521330" cy="1317775"/>
          </a:xfrm>
          <a:prstGeom prst="rect">
            <a:avLst/>
          </a:prstGeom>
        </p:spPr>
        <p:txBody>
          <a:bodyPr anchor="ctr"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3">
            <a:extLst>
              <a:ext uri="{6F5D831F-E1C4-445D-B4DE-D70FFDA4F451}">
                <a16:creationId xmlns:a16="http://schemas.microsoft.com/office/drawing/2010/main" id="{1D397D19-42E8-4716-ADD3-FE2613FE484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E62BA8FA-DC0C-4F23-9856-CD7789F1687A}">
                <a16:creationId xmlns:a16="http://schemas.microsoft.com/office/drawing/2010/main" id="{C8290904-5333-4B0A-85F1-F44C6781D65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FDCEF299-166B-43E2-96FD-17E366810E49}">
                <a16:creationId xmlns:a16="http://schemas.microsoft.com/office/drawing/2010/main" id="{93CB5839-C096-4FF9-A303-D05C9066631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3E8B6B3-955F-492B-A9B3-7FFCFAF6F077}">
        <p14:creationId xmlns:p14="http://schemas.microsoft.com/office/powerpoint/2010/main" val="171748697511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F69E270-3C0C-4E7B-97DB-9935F1637C5A}">
                <a16:creationId xmlns:a16="http://schemas.microsoft.com/office/drawing/2010/main" id="{88449041-0C03-4058-8A6F-4E930C74F09C}"/>
              </a:ext>
            </a:extLst>
          </p:cNvPr>
          <p:cNvSpPr/>
          <p:nvPr/>
        </p:nvSpPr>
        <p:spPr>
          <a:xfrm flipH="false" flipV="false" rot="2940000">
            <a:off x="7054331" y="-293740"/>
            <a:ext cx="2251518" cy="2072895"/>
          </a:xfrm>
          <a:prstGeom prst="roundRect">
            <a:avLst/>
          </a:prstGeom>
          <a:noFill/>
          <a:ln cap="flat" w="25400">
            <a:solidFill>
              <a:schemeClr val="accent2">
                <a:alpha val="39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3">
            <a:extLst>
              <a:ext uri="{4070E244-7F15-4B62-A7FF-BE430B3E95DD}">
                <a16:creationId xmlns:a16="http://schemas.microsoft.com/office/drawing/2010/main" id="{6D0F45BA-ADA0-4A3D-9C2D-3F945C031DD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67079845-5462-4495-904F-83388856A93C}">
                <a16:creationId xmlns:a16="http://schemas.microsoft.com/office/drawing/2010/main" id="{6FDDABD4-64DD-4546-8B85-E5D27C2DFA1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EF8D3AE0-C3AC-4132-9EA9-222CEF2CDA8B}">
                <a16:creationId xmlns:a16="http://schemas.microsoft.com/office/drawing/2010/main" id="{D30EB498-F6DE-43A3-B7DF-2A37B48610D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ED3B7B1-5F8F-4643-B34A-46F0C67612F1}">
        <p14:creationId xmlns:p14="http://schemas.microsoft.com/office/powerpoint/2010/main" val="171748697511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4CD2149-5974-48C7-AB90-830C47DCBF5F}">
                <a16:creationId xmlns:a16="http://schemas.microsoft.com/office/drawing/2010/main" id="{78E57827-E8D6-43E4-AEA2-459B86E7A2DD}"/>
              </a:ext>
            </a:extLst>
          </p:cNvPr>
          <p:cNvSpPr/>
          <p:nvPr/>
        </p:nvSpPr>
        <p:spPr>
          <a:xfrm flipH="false" flipV="false" rot="2940000">
            <a:off x="-1046266" y="-1071549"/>
            <a:ext cx="2251518" cy="2072895"/>
          </a:xfrm>
          <a:prstGeom prst="roundRect">
            <a:avLst/>
          </a:prstGeom>
          <a:noFill/>
          <a:ln cap="flat" w="25400">
            <a:solidFill>
              <a:schemeClr val="accent2">
                <a:alpha val="57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07CAB65C-BFEA-46A2-8D0E-08BEB4730E77}">
                <a16:creationId xmlns:a16="http://schemas.microsoft.com/office/drawing/2010/main" id="{187DB081-F795-460F-A944-27B17CCC5A59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503F51B3-058C-41FD-A32F-FA98BD3EEFD8}">
                <a16:creationId xmlns:a16="http://schemas.microsoft.com/office/drawing/2010/main" id="{47188319-8F5E-412F-A165-54852A14B57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3">
            <a:extLst>
              <a:ext uri="{9D51D3CC-9A0A-43B8-B9ED-58B04698DE7F}">
                <a16:creationId xmlns:a16="http://schemas.microsoft.com/office/drawing/2010/main" id="{E0800EE5-F2F1-4EF0-8B38-1DD05FECDD6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81200" y="1304925"/>
            <a:ext cx="3307040" cy="32385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DC008AAD-12E2-46BF-B620-5B3DCDDD208D}">
                <a16:creationId xmlns:a16="http://schemas.microsoft.com/office/drawing/2010/main" id="{A3F6C288-418F-43D6-870B-ECBA212796D3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240008" y="1304925"/>
            <a:ext cx="4021344" cy="3238500"/>
          </a:xfrm>
        </p:spPr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3">
            <a:extLst>
              <a:ext uri="{18E712E1-C39C-44BE-BFF9-617F8A81B3FE}">
                <a16:creationId xmlns:a16="http://schemas.microsoft.com/office/drawing/2010/main" id="{F3C25768-F218-40D0-8FBC-0E3020278DE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>
            <a:extLst>
              <a:ext uri="{99C59352-EF96-470A-B197-EDCC841F444F}">
                <a16:creationId xmlns:a16="http://schemas.microsoft.com/office/drawing/2010/main" id="{5BEFD01B-E2C5-47F7-A2CC-CBF6185C607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41A722E0-A624-496F-9400-7CC2DCA0F95E}">
                <a16:creationId xmlns:a16="http://schemas.microsoft.com/office/drawing/2010/main" id="{A218E290-EF2C-453D-8E9C-7894EB69728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3D85744-1C0E-4D33-ABA4-7F795A3E0B1C}">
        <p14:creationId xmlns:p14="http://schemas.microsoft.com/office/powerpoint/2010/main" val="171748697511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E05352C-940C-4DAE-BA89-E488CA8544CE}">
                <a16:creationId xmlns:a16="http://schemas.microsoft.com/office/drawing/2010/main" id="{E5E1902C-CA4B-40FE-B70E-A0C545FF669B}"/>
              </a:ext>
            </a:extLst>
          </p:cNvPr>
          <p:cNvSpPr>
            <a:spLocks noChangeAspect="true"/>
          </p:cNvSpPr>
          <p:nvPr/>
        </p:nvSpPr>
        <p:spPr>
          <a:xfrm rot="21480000">
            <a:off x="-790575" y="238125"/>
            <a:ext cx="4667250" cy="4668483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Title 1">
            <a:extLst>
              <a:ext uri="{E2F04D83-7803-4377-89F5-FB5AFC3CFED3}">
                <a16:creationId xmlns:a16="http://schemas.microsoft.com/office/drawing/2010/main" id="{B98D53D9-D232-4A31-91AD-3706C52E81B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057623" y="436212"/>
            <a:ext cx="4381500" cy="962281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4" name="Text Placeholder 3">
            <a:extLst>
              <a:ext uri="{C0907B6F-6D9B-458D-8C86-A1F45757C3E6}">
                <a16:creationId xmlns:a16="http://schemas.microsoft.com/office/drawing/2010/main" id="{7FA1F721-3900-4E0B-AD07-4085DF51387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059442" y="1474694"/>
            <a:ext cx="4381500" cy="3140931"/>
          </a:xfrm>
        </p:spPr>
        <p:txBody>
          <a:bodyPr anchor="t" bIns="45720" lIns="190500" rIns="190500" rtlCol="0" tIns="93600">
            <a:normAutofit/>
          </a:bodyPr>
          <a:lstStyle>
            <a:lvl1pPr indent="0" lvl="0" marL="0">
              <a:lnSpc>
                <a:spcPct val="175000"/>
              </a:lnSpc>
              <a:buNone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Slide Number Placeholder 4">
            <a:extLst>
              <a:ext uri="{AF3DE520-BF39-4A90-BD19-D61D2C5B804E}">
                <a16:creationId xmlns:a16="http://schemas.microsoft.com/office/drawing/2010/main" id="{38695003-E380-42E7-B6E6-E22E45D2B05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6" name="Footer Placeholder 3">
            <a:extLst>
              <a:ext uri="{DCEA3C56-55DC-464B-A2DC-7733D3654382}">
                <a16:creationId xmlns:a16="http://schemas.microsoft.com/office/drawing/2010/main" id="{F75F8E48-C6BA-4271-9B58-1451A2ECA7C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1">
            <a:extLst>
              <a:ext uri="{5C89BA1A-27B2-4200-B4B0-F89C80B11CA7}">
                <a16:creationId xmlns:a16="http://schemas.microsoft.com/office/drawing/2010/main" id="{2B96F93F-37FB-479E-B3A9-4FE544E2862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8" name="Picture Placeholder 2">
            <a:extLst>
              <a:ext uri="{63C082C4-5EA9-4229-8F8A-EDABE101F6F4}">
                <a16:creationId xmlns:a16="http://schemas.microsoft.com/office/drawing/2010/main" id="{1DE0216C-0ED6-4357-9B53-653E2FCCA15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flipH="false" flipV="false" rot="0">
            <a:off x="-711594" y="274548"/>
            <a:ext cx="4558576" cy="4563826"/>
          </a:xfrm>
          <a:custGeom>
            <a:avLst/>
            <a:gdLst/>
            <a:ahLst/>
            <a:cxnLst/>
            <a:rect b="b" l="0" r="r" t="0"/>
            <a:pathLst>
              <a:path h="4563826" w="4558577">
                <a:moveTo>
                  <a:pt x="1987828" y="166716"/>
                </a:moveTo>
                <a:cubicBezTo>
                  <a:pt x="2063712" y="95636"/>
                  <a:pt x="2338791" y="-169958"/>
                  <a:pt x="2699239" y="166716"/>
                </a:cubicBezTo>
                <a:lnTo>
                  <a:pt x="4359198" y="1935818"/>
                </a:lnTo>
                <a:cubicBezTo>
                  <a:pt x="4387654" y="1964275"/>
                  <a:pt x="4805015" y="2267810"/>
                  <a:pt x="4340227" y="2761055"/>
                </a:cubicBezTo>
                <a:lnTo>
                  <a:pt x="2575928" y="4392557"/>
                </a:lnTo>
                <a:cubicBezTo>
                  <a:pt x="2205994" y="4753006"/>
                  <a:pt x="1911945" y="4439985"/>
                  <a:pt x="1826575" y="4392557"/>
                </a:cubicBezTo>
                <a:cubicBezTo>
                  <a:pt x="1266932" y="3782325"/>
                  <a:pt x="707289" y="3172092"/>
                  <a:pt x="147646" y="2561860"/>
                </a:cubicBezTo>
                <a:cubicBezTo>
                  <a:pt x="128675" y="2542889"/>
                  <a:pt x="-174860" y="2305752"/>
                  <a:pt x="147646" y="1859935"/>
                </a:cubicBez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</p:spTree>
    <p:extLst>
      <p:ext uri="{668B9642-11C7-46D4-B84B-F7EF9782443D}">
        <p14:creationId xmlns:p14="http://schemas.microsoft.com/office/powerpoint/2010/main" val="17174869751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7.jpg" Type="http://schemas.openxmlformats.org/officeDocument/2006/relationships/image"/><Relationship Id="rId14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A5554A8E-F8D5-4874-9693-9663D5CFC449}">
                <a16:creationId xmlns:a16="http://schemas.microsoft.com/office/drawing/2010/main" id="{D6BF4899-3655-480B-9DE2-69F13C4C3C8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31545" y="425245"/>
            <a:ext cx="7280910" cy="602486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18638EB1-5CF1-4B9E-918A-E643463A3F61}">
                <a16:creationId xmlns:a16="http://schemas.microsoft.com/office/drawing/2010/main" id="{48F46465-6387-4FF2-984E-E896AB9B1868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1545" y="1212801"/>
            <a:ext cx="7280910" cy="3337260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36949E12-0233-42B4-B825-BDC366BD67B5}">
                <a16:creationId xmlns:a16="http://schemas.microsoft.com/office/drawing/2010/main" id="{2E36522C-4E59-4A79-9CE0-4C21D3AE49F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735AC30A-C896-4E2D-8194-036A068FB475}">
                <a16:creationId xmlns:a16="http://schemas.microsoft.com/office/drawing/2010/main" id="{4309163F-9B96-4619-8916-67CB2AEF060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F2F91B43-7E6D-4A34-8B03-2CD1CCF60944}">
                <a16:creationId xmlns:a16="http://schemas.microsoft.com/office/drawing/2010/main" id="{9CF9565C-5454-4683-9804-40EB2B780ACE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4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bg2"/>
          </a:solidFill>
          <a:latin typeface="Lato-medium"/>
        </a:defRPr>
      </a:lvl1pPr>
    </p:titleStyle>
    <p:bodyStyle>
      <a:lvl1pPr algn="l" indent="-342900" lvl="0" marL="342900" rtl="false">
        <a:spcBef>
          <a:spcPts val="12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800">
          <a:solidFill>
            <a:schemeClr val="bg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600">
          <a:solidFill>
            <a:schemeClr val="bg1"/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400">
          <a:solidFill>
            <a:schemeClr val="bg1"/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200">
          <a:solidFill>
            <a:schemeClr val="bg1"/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100">
          <a:solidFill>
            <a:schemeClr val="bg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https://www.youtube.com/watch?v=mVKiMajjg1s&amp;ab_channel=TrupeshKakadiya" TargetMode="External" Type="http://schemas.openxmlformats.org/officeDocument/2006/relationships/hyperlink"/><Relationship Id="rId3" Target="https://www.youtube.com/watch?v=mVKiMajjg1s&amp;ab_channel=TrupeshKakadiya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30313DDC-A381-4568-808A-5BA8065D90CD}">
                <a16:creationId xmlns:a16="http://schemas.microsoft.com/office/drawing/2010/main" id="{8F5F0065-F5D8-45E1-9B4C-E71BCE07C43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43703" y="1544354"/>
            <a:ext cx="6494735" cy="1419225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Module 1)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Personal </a:t>
            </a:r>
            <a:r>
              <a:rPr dirty="0" err="1" lang="en-US">
                <a:solidFill>
                  <a:schemeClr val="bg1"/>
                </a:solidFill>
              </a:rPr>
              <a:t>Informatio</a:t>
            </a:r>
            <a:endParaRPr dirty="0" err="1" lang="en-US">
              <a:solidFill>
                <a:schemeClr val="bg1"/>
              </a:solidFill>
            </a:endParaRPr>
          </a:p>
        </p:txBody>
      </p:sp>
      <p:sp>
        <p:nvSpPr>
          <p:cNvPr hidden="false" id="3" name="Subtitle 2">
            <a:extLst>
              <a:ext uri="{8BA1E1F9-F11E-4418-8237-D254094833ED}">
                <a16:creationId xmlns:a16="http://schemas.microsoft.com/office/drawing/2010/main" id="{BB254715-165D-479E-9AF2-E241405B3FB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6938438" y="-2344683"/>
            <a:ext cx="2834464" cy="1419225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4DC1FE92-27D2-4627-AF12-192B89B9B754}">
        <p14:creationId xmlns:p14="http://schemas.microsoft.com/office/powerpoint/2010/main" val="1717486975128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F06DC9A-6DF4-48A4-B412-8D81BC4FE5AC}">
                <a16:creationId xmlns:a16="http://schemas.microsoft.com/office/drawing/2010/main" id="{891D242B-45F3-4143-9CC3-24B00657C6E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31545" y="261889"/>
            <a:ext cx="7280910" cy="765838"/>
          </a:xfrm>
        </p:spPr>
        <p:txBody>
          <a:bodyPr rtlCol="0"/>
          <a:lstStyle/>
          <a:p>
            <a:pPr/>
            <a:r>
              <a:rPr dirty="0" lang="en-US" sz="2000"/>
              <a:t>1) </a:t>
            </a:r>
            <a:r>
              <a:rPr dirty="0" lang="en-US" sz="2000"/>
              <a:t>Briefly introduce yourself: name, educational background, and current status </a:t>
            </a:r>
            <a:r>
              <a:rPr dirty="0" lang="en-US" sz="2000">
                <a:latin typeface="Lato"/>
              </a:rPr>
              <a:t>(student or professional).</a:t>
            </a:r>
            <a:endParaRPr dirty="0" lang="en-US" sz="2000">
              <a:latin typeface="Lato"/>
            </a:endParaRPr>
          </a:p>
        </p:txBody>
      </p:sp>
      <p:sp>
        <p:nvSpPr>
          <p:cNvPr id="3" name="Content Placeholder 2">
            <a:extLst>
              <a:ext uri="{218EED4A-E5DC-45B7-9125-68C620A4ABFD}">
                <a16:creationId xmlns:a16="http://schemas.microsoft.com/office/drawing/2010/main" id="{A2681CDD-C622-4D89-8F26-65AAD3EA8F5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Thank you for allowing me to introduce </a:t>
            </a:r>
            <a:r>
              <a:rPr dirty="0" lang="en-US"/>
              <a:t>myself</a:t>
            </a:r>
            <a:r>
              <a:rPr dirty="0" lang="en-US"/>
              <a:t>. My name is </a:t>
            </a:r>
            <a:r>
              <a:rPr dirty="0" err="1" lang="en-US"/>
              <a:t>kakadiya</a:t>
            </a:r>
            <a:r>
              <a:rPr dirty="0" lang="en-US"/>
              <a:t> </a:t>
            </a:r>
            <a:r>
              <a:rPr dirty="0" err="1" lang="en-US"/>
              <a:t>trupesh</a:t>
            </a:r>
            <a:r>
              <a:rPr dirty="0" lang="en-US"/>
              <a:t> . I am from </a:t>
            </a:r>
            <a:r>
              <a:rPr dirty="0" err="1" lang="en-US"/>
              <a:t>lilapur</a:t>
            </a:r>
            <a:r>
              <a:rPr dirty="0" lang="en-US"/>
              <a:t> . I have completed my secondary and higher secondary education </a:t>
            </a:r>
            <a:r>
              <a:rPr dirty="0" err="1" lang="en-US"/>
              <a:t>shree</a:t>
            </a:r>
            <a:r>
              <a:rPr dirty="0" lang="en-US"/>
              <a:t> </a:t>
            </a:r>
            <a:r>
              <a:rPr dirty="0" err="1" lang="en-US"/>
              <a:t>swaminarayan</a:t>
            </a:r>
            <a:r>
              <a:rPr dirty="0" lang="en-US"/>
              <a:t> </a:t>
            </a:r>
            <a:r>
              <a:rPr dirty="0" err="1" lang="en-US"/>
              <a:t>shankul</a:t>
            </a:r>
            <a:r>
              <a:rPr dirty="0" lang="en-US"/>
              <a:t> </a:t>
            </a:r>
            <a:r>
              <a:rPr dirty="0" err="1" lang="en-US"/>
              <a:t>jasdan</a:t>
            </a:r>
            <a:r>
              <a:rPr dirty="0" lang="en-US"/>
              <a:t>.  I have completed bachelor of commerce from </a:t>
            </a:r>
            <a:r>
              <a:rPr dirty="0" err="1" lang="en-US"/>
              <a:t>saurashtra</a:t>
            </a:r>
            <a:r>
              <a:rPr dirty="0" lang="en-US"/>
              <a:t> university . I am currently studying frontend </a:t>
            </a:r>
            <a:r>
              <a:rPr dirty="0" err="1" lang="en-US"/>
              <a:t>devloper</a:t>
            </a:r>
            <a:r>
              <a:rPr dirty="0" lang="en-US"/>
              <a:t>. </a:t>
            </a:r>
            <a:endParaRPr dirty="0" lang="en-US"/>
          </a:p>
        </p:txBody>
      </p:sp>
    </p:spTree>
    <p:extLst>
      <p:ext uri="{76D76A83-C3FC-4603-95CC-808DCC897AA5}">
        <p14:creationId xmlns:p14="http://schemas.microsoft.com/office/powerpoint/2010/main" val="17174869751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E9F52BA-FAE5-49A7-9E3D-5D81B5C7BC68}">
                <a16:creationId xmlns:a16="http://schemas.microsoft.com/office/drawing/2010/main" id="{9F7AD5E0-6CAE-4184-9A06-8A5A486910B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000">
                <a:latin typeface="Lato"/>
              </a:rPr>
              <a:t>2) </a:t>
            </a:r>
            <a:r>
              <a:rPr dirty="0" lang="en-US" sz="2000">
                <a:latin typeface="Lato"/>
              </a:rPr>
              <a:t>Mention key personality traits, such as your creativity, analytical skills, or passion for </a:t>
            </a:r>
            <a:r>
              <a:rPr dirty="0" lang="en-US" sz="2000">
                <a:latin typeface="Lato"/>
              </a:rPr>
              <a:t>problem-solving.</a:t>
            </a:r>
            <a:endParaRPr dirty="0" lang="en-US" sz="2000">
              <a:latin typeface="Lato"/>
            </a:endParaRPr>
          </a:p>
        </p:txBody>
      </p:sp>
      <p:sp>
        <p:nvSpPr>
          <p:cNvPr id="3" name="Content Placeholder 2">
            <a:extLst>
              <a:ext uri="{B0B7DE1E-7DA1-49F0-9B9C-3D976DEA706D}">
                <a16:creationId xmlns:a16="http://schemas.microsoft.com/office/drawing/2010/main" id="{CF222FE0-FFEA-49FA-885E-9F1F446A2F1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I have strong ability to analyze complex information and </a:t>
            </a:r>
            <a:r>
              <a:rPr dirty="0" err="1" lang="en-US"/>
              <a:t>breack</a:t>
            </a:r>
            <a:r>
              <a:rPr dirty="0" lang="en-US"/>
              <a:t> it down into manageable parts . I am highly motivated to tackle </a:t>
            </a:r>
            <a:r>
              <a:rPr dirty="0" err="1" lang="en-US"/>
              <a:t>challengs</a:t>
            </a:r>
            <a:r>
              <a:rPr dirty="0" lang="en-US"/>
              <a:t> find effective solutions of problems .</a:t>
            </a:r>
            <a:endParaRPr dirty="0" lang="en-US"/>
          </a:p>
        </p:txBody>
      </p:sp>
    </p:spTree>
    <p:extLst>
      <p:ext uri="{14F15BD5-67B5-4EA2-98F2-6873A3D7ED2E}">
        <p14:creationId xmlns:p14="http://schemas.microsoft.com/office/powerpoint/2010/main" val="17174869751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D9CDFE5-2694-4918-BE15-FC39179420BA}">
                <a16:creationId xmlns:a16="http://schemas.microsoft.com/office/drawing/2010/main" id="{2BD68978-96A2-430E-A66A-E4F3F032457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000">
                <a:latin typeface="Lato"/>
              </a:rPr>
              <a:t>3) </a:t>
            </a:r>
            <a:r>
              <a:rPr dirty="0" lang="en-US" sz="2000">
                <a:latin typeface="Lato"/>
              </a:rPr>
              <a:t>Explain your interest in technology and why you chose this career path.</a:t>
            </a:r>
            <a:endParaRPr dirty="0" lang="en-US" sz="2000">
              <a:latin typeface="Lato"/>
            </a:endParaRPr>
          </a:p>
        </p:txBody>
      </p:sp>
      <p:sp>
        <p:nvSpPr>
          <p:cNvPr id="3" name="Content Placeholder 2">
            <a:extLst>
              <a:ext uri="{FF43091C-2B20-4E79-8D54-E7A7AEE64733}">
                <a16:creationId xmlns:a16="http://schemas.microsoft.com/office/drawing/2010/main" id="{9A17CBD2-12D3-4E35-9047-8DD172AD1231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One my friend informed about front end </a:t>
            </a:r>
            <a:r>
              <a:rPr dirty="0" err="1" lang="en-US"/>
              <a:t>devlopment</a:t>
            </a:r>
            <a:r>
              <a:rPr dirty="0" lang="en-US"/>
              <a:t> . I fell it inspirational and excited. Se , i fronted learning react js . I want to learn technology  related to front end </a:t>
            </a:r>
            <a:r>
              <a:rPr dirty="0" err="1" lang="en-US"/>
              <a:t>devlopment</a:t>
            </a:r>
            <a:r>
              <a:rPr dirty="0" lang="en-US"/>
              <a:t> and try to become expert.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Youtube video : </a:t>
            </a:r>
            <a:r>
              <a:rPr dirty="0" lang="en-US">
                <a:hlinkClick r:id="rId2" tooltip="https://www.youtube.com/watch?v=mVKiMajjg1s&amp;ab_channel=TrupeshKakadiya"/>
              </a:rPr>
              <a:t>https://www.youtube.com/watch?v=mVKiMajjg1s&amp;ab_channel=TrupeshKakadiya</a:t>
            </a:r>
            <a:endParaRPr dirty="0" lang="en-US">
              <a:hlinkClick r:id="rId3" tooltip="https://www.youtube.com/watch?v=mVKiMajjg1s&amp;ab_channel=TrupeshKakadiya"/>
            </a:endParaRPr>
          </a:p>
        </p:txBody>
      </p:sp>
    </p:spTree>
    <p:extLst>
      <p:ext uri="{9D8B9E50-729D-45B7-954E-9FC42309DA8D}">
        <p14:creationId xmlns:p14="http://schemas.microsoft.com/office/powerpoint/2010/main" val="1717486975134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0:0:0" val="5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3" val="Lato-medium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2024-06-04T09:58:39Z</dcterms:created>
  <dcterms:modified xsi:type="dcterms:W3CDTF">2024-06-04T13:12:15Z</dcterms:modified>
</cp:coreProperties>
</file>