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earch Design" id="{D061FC96-4F6B-46EB-B18B-ADCABF05D0EB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" lastIdx="17" clrIdx="0">
    <p:extLst>
      <p:ext uri="{19B8F6BF-5375-455C-9EA6-DF929625EA0E}">
        <p15:presenceInfo xmlns:p15="http://schemas.microsoft.com/office/powerpoint/2012/main" userId="Kevin" providerId="None"/>
      </p:ext>
    </p:extLst>
  </p:cmAuthor>
  <p:cmAuthor id="2" name="Steve Heinke" initials="SH" lastIdx="15" clrIdx="1">
    <p:extLst>
      <p:ext uri="{19B8F6BF-5375-455C-9EA6-DF929625EA0E}">
        <p15:presenceInfo xmlns:p15="http://schemas.microsoft.com/office/powerpoint/2012/main" userId="Steve Hein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537"/>
    <a:srgbClr val="A5D7D2"/>
    <a:srgbClr val="000000"/>
    <a:srgbClr val="FFFFFF"/>
    <a:srgbClr val="006E6E"/>
    <a:srgbClr val="BEC3C8"/>
    <a:srgbClr val="EB829B"/>
    <a:srgbClr val="8C9196"/>
    <a:srgbClr val="2D373C"/>
    <a:srgbClr val="1E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3" autoAdjust="0"/>
  </p:normalViewPr>
  <p:slideViewPr>
    <p:cSldViewPr showGuides="1">
      <p:cViewPr varScale="1">
        <p:scale>
          <a:sx n="105" d="100"/>
          <a:sy n="105" d="100"/>
        </p:scale>
        <p:origin x="1830" y="102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outlineViewPr>
    <p:cViewPr>
      <p:scale>
        <a:sx n="33" d="100"/>
        <a:sy n="33" d="100"/>
      </p:scale>
      <p:origin x="0" y="-166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1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I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9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Autor, DD.MM.YY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Autor, DD.MM.YY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 smtClean="0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Markov</a:t>
            </a:r>
            <a:r>
              <a:rPr lang="de-CH" dirty="0" smtClean="0"/>
              <a:t> Chain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71600" y="2458290"/>
            <a:ext cx="2952328" cy="26010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Guter</a:t>
            </a:r>
          </a:p>
          <a:p>
            <a:pPr algn="ctr"/>
            <a:r>
              <a:rPr lang="de-CH" sz="2400" dirty="0" smtClean="0"/>
              <a:t>Zustand</a:t>
            </a:r>
            <a:endParaRPr lang="de-CH" sz="2400" dirty="0" smtClean="0"/>
          </a:p>
          <a:p>
            <a:pPr algn="ctr"/>
            <a:endParaRPr lang="de-CH" sz="2400" dirty="0" smtClean="0"/>
          </a:p>
          <a:p>
            <a:pPr algn="ctr"/>
            <a:r>
              <a:rPr lang="de-CH" dirty="0" smtClean="0"/>
              <a:t>65% Preisanstieg</a:t>
            </a:r>
            <a:endParaRPr lang="de-CH" dirty="0" smtClean="0"/>
          </a:p>
          <a:p>
            <a:pPr algn="ctr"/>
            <a:r>
              <a:rPr lang="de-CH" dirty="0" smtClean="0"/>
              <a:t>35% Preisreduktion</a:t>
            </a:r>
            <a:endParaRPr lang="de-CH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5148064" y="2458289"/>
            <a:ext cx="3024336" cy="26010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Schlechter Zustand</a:t>
            </a:r>
            <a:endParaRPr lang="de-CH" sz="2400" dirty="0" smtClean="0"/>
          </a:p>
          <a:p>
            <a:pPr algn="ctr"/>
            <a:endParaRPr lang="de-CH" sz="2400" dirty="0" smtClean="0"/>
          </a:p>
          <a:p>
            <a:pPr algn="ctr"/>
            <a:r>
              <a:rPr lang="de-CH" dirty="0"/>
              <a:t>6</a:t>
            </a:r>
            <a:r>
              <a:rPr lang="de-CH" dirty="0" smtClean="0"/>
              <a:t>5</a:t>
            </a:r>
            <a:r>
              <a:rPr lang="de-CH" dirty="0"/>
              <a:t>% </a:t>
            </a:r>
            <a:r>
              <a:rPr lang="de-CH" dirty="0" smtClean="0"/>
              <a:t>Preisreduktion</a:t>
            </a:r>
          </a:p>
          <a:p>
            <a:pPr algn="ctr"/>
            <a:r>
              <a:rPr lang="de-CH" dirty="0" smtClean="0"/>
              <a:t>35</a:t>
            </a:r>
            <a:r>
              <a:rPr lang="de-CH" dirty="0"/>
              <a:t>% </a:t>
            </a:r>
            <a:r>
              <a:rPr lang="de-CH" dirty="0" smtClean="0"/>
              <a:t>Preisanstieg</a:t>
            </a:r>
            <a:endParaRPr lang="de-CH" dirty="0"/>
          </a:p>
        </p:txBody>
      </p:sp>
      <p:cxnSp>
        <p:nvCxnSpPr>
          <p:cNvPr id="56" name="Gekrümmter Verbinder 55"/>
          <p:cNvCxnSpPr>
            <a:stCxn id="36" idx="0"/>
            <a:endCxn id="36" idx="3"/>
          </p:cNvCxnSpPr>
          <p:nvPr/>
        </p:nvCxnSpPr>
        <p:spPr>
          <a:xfrm rot="16200000" flipH="1">
            <a:off x="6766044" y="2352477"/>
            <a:ext cx="1300544" cy="1512168"/>
          </a:xfrm>
          <a:prstGeom prst="curvedConnector4">
            <a:avLst>
              <a:gd name="adj1" fmla="val -17577"/>
              <a:gd name="adj2" fmla="val 115117"/>
            </a:avLst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r Verbinder 85"/>
          <p:cNvCxnSpPr>
            <a:stCxn id="23" idx="0"/>
            <a:endCxn id="23" idx="1"/>
          </p:cNvCxnSpPr>
          <p:nvPr/>
        </p:nvCxnSpPr>
        <p:spPr>
          <a:xfrm rot="16200000" flipH="1" flipV="1">
            <a:off x="1059410" y="2370480"/>
            <a:ext cx="1300544" cy="1476164"/>
          </a:xfrm>
          <a:prstGeom prst="curvedConnector4">
            <a:avLst>
              <a:gd name="adj1" fmla="val -17577"/>
              <a:gd name="adj2" fmla="val 115486"/>
            </a:avLst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1424794" y="1982720"/>
            <a:ext cx="432048" cy="518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.8</a:t>
            </a:r>
            <a:endParaRPr lang="de-L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133124" y="1982720"/>
            <a:ext cx="432048" cy="518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.8</a:t>
            </a:r>
            <a:endParaRPr lang="de-L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216801" y="1926135"/>
            <a:ext cx="432048" cy="518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.2</a:t>
            </a:r>
            <a:endParaRPr lang="de-L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5344"/>
            <a:ext cx="2159000" cy="180000"/>
          </a:xfrm>
        </p:spPr>
        <p:txBody>
          <a:bodyPr/>
          <a:lstStyle/>
          <a:p>
            <a:r>
              <a:rPr lang="de-CH" dirty="0" err="1" smtClean="0"/>
              <a:t>PhD</a:t>
            </a:r>
            <a:r>
              <a:rPr lang="de-CH" dirty="0" smtClean="0"/>
              <a:t> Conference, Kevin Trutmann, 2019</a:t>
            </a:r>
            <a:endParaRPr lang="de-CH" dirty="0"/>
          </a:p>
        </p:txBody>
      </p:sp>
      <p:cxnSp>
        <p:nvCxnSpPr>
          <p:cNvPr id="15" name="Gerade Verbindung mit Pfeil 14"/>
          <p:cNvCxnSpPr>
            <a:stCxn id="36" idx="0"/>
            <a:endCxn id="23" idx="0"/>
          </p:cNvCxnSpPr>
          <p:nvPr/>
        </p:nvCxnSpPr>
        <p:spPr>
          <a:xfrm rot="16200000" flipH="1" flipV="1">
            <a:off x="4553997" y="352055"/>
            <a:ext cx="1" cy="4212468"/>
          </a:xfrm>
          <a:prstGeom prst="curvedConnector3">
            <a:avLst>
              <a:gd name="adj1" fmla="val -22860000000"/>
            </a:avLst>
          </a:prstGeom>
          <a:ln w="63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200" cy="461919"/>
          </a:xfrm>
        </p:spPr>
        <p:txBody>
          <a:bodyPr/>
          <a:lstStyle/>
          <a:p>
            <a:pPr lvl="1" indent="0">
              <a:buNone/>
            </a:pPr>
            <a:r>
              <a:rPr lang="en-GB" dirty="0" smtClean="0"/>
              <a:t>Participants will be informed about this!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364164" y="5736348"/>
            <a:ext cx="8280200" cy="461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r>
              <a:rPr lang="en-GB" dirty="0" smtClean="0"/>
              <a:t>Step sizes = {5, 10, 15}</a:t>
            </a:r>
          </a:p>
        </p:txBody>
      </p:sp>
    </p:spTree>
    <p:extLst>
      <p:ext uri="{BB962C8B-B14F-4D97-AF65-F5344CB8AC3E}">
        <p14:creationId xmlns:p14="http://schemas.microsoft.com/office/powerpoint/2010/main" val="3417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uni_basel_V04_de-1</Template>
  <TotalTime>0</TotalTime>
  <Words>52</Words>
  <Application>Microsoft Office PowerPoint</Application>
  <PresentationFormat>Bildschirmpräsentation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uni_basel_V04_de</vt:lpstr>
      <vt:lpstr>Markov 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Kevin</dc:creator>
  <cp:lastModifiedBy>Kevin</cp:lastModifiedBy>
  <cp:revision>564</cp:revision>
  <dcterms:created xsi:type="dcterms:W3CDTF">2018-09-13T08:00:17Z</dcterms:created>
  <dcterms:modified xsi:type="dcterms:W3CDTF">2019-10-04T08:21:37Z</dcterms:modified>
</cp:coreProperties>
</file>