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75" d="100"/>
          <a:sy n="75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1CDB-80F4-4737-AB35-412FA82B45EB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4248-303E-4945-BFD3-C9D945F78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7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1CDB-80F4-4737-AB35-412FA82B45EB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4248-303E-4945-BFD3-C9D945F78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4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1CDB-80F4-4737-AB35-412FA82B45EB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4248-303E-4945-BFD3-C9D945F78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698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1CDB-80F4-4737-AB35-412FA82B45EB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4248-303E-4945-BFD3-C9D945F78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64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1CDB-80F4-4737-AB35-412FA82B45EB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4248-303E-4945-BFD3-C9D945F78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42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1CDB-80F4-4737-AB35-412FA82B45EB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4248-303E-4945-BFD3-C9D945F78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17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1CDB-80F4-4737-AB35-412FA82B45EB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4248-303E-4945-BFD3-C9D945F78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2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1CDB-80F4-4737-AB35-412FA82B45EB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4248-303E-4945-BFD3-C9D945F78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0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1CDB-80F4-4737-AB35-412FA82B45EB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4248-303E-4945-BFD3-C9D945F78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4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1CDB-80F4-4737-AB35-412FA82B45EB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4248-303E-4945-BFD3-C9D945F78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57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1CDB-80F4-4737-AB35-412FA82B45EB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4248-303E-4945-BFD3-C9D945F78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693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B1CDB-80F4-4737-AB35-412FA82B45EB}" type="datetimeFigureOut">
              <a:rPr lang="ko-KR" altLang="en-US" smtClean="0"/>
              <a:t>2021-09-26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4248-303E-4945-BFD3-C9D945F786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81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사각형 52"/>
          <p:cNvSpPr/>
          <p:nvPr/>
        </p:nvSpPr>
        <p:spPr>
          <a:xfrm>
            <a:off x="8897660" y="1616893"/>
            <a:ext cx="3197314" cy="3353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528582" y="2180679"/>
            <a:ext cx="3197314" cy="19739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병합 33"/>
          <p:cNvSpPr/>
          <p:nvPr/>
        </p:nvSpPr>
        <p:spPr>
          <a:xfrm rot="5400000">
            <a:off x="7471512" y="2374813"/>
            <a:ext cx="1076558" cy="1379805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395" y="6745314"/>
            <a:ext cx="3232316" cy="371494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46653" y="1384373"/>
            <a:ext cx="3197314" cy="36495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/>
          <p:cNvSpPr/>
          <p:nvPr/>
        </p:nvSpPr>
        <p:spPr>
          <a:xfrm>
            <a:off x="2120851" y="1369891"/>
            <a:ext cx="1800665" cy="124669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/>
          <p:cNvSpPr/>
          <p:nvPr/>
        </p:nvSpPr>
        <p:spPr>
          <a:xfrm>
            <a:off x="2386013" y="1578023"/>
            <a:ext cx="1294838" cy="958801"/>
          </a:xfrm>
          <a:prstGeom prst="triangle">
            <a:avLst>
              <a:gd name="adj" fmla="val 488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자기 디스크 16"/>
          <p:cNvSpPr/>
          <p:nvPr/>
        </p:nvSpPr>
        <p:spPr>
          <a:xfrm>
            <a:off x="3930557" y="2348474"/>
            <a:ext cx="660130" cy="1565275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순서도: 자기 디스크 17"/>
          <p:cNvSpPr/>
          <p:nvPr/>
        </p:nvSpPr>
        <p:spPr>
          <a:xfrm>
            <a:off x="1446653" y="2441575"/>
            <a:ext cx="660130" cy="1565275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순서도: 자기 디스크 18"/>
          <p:cNvSpPr/>
          <p:nvPr/>
        </p:nvSpPr>
        <p:spPr>
          <a:xfrm flipV="1">
            <a:off x="2404108" y="3848100"/>
            <a:ext cx="427047" cy="1185834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자기 디스크 19"/>
          <p:cNvSpPr/>
          <p:nvPr/>
        </p:nvSpPr>
        <p:spPr>
          <a:xfrm flipV="1">
            <a:off x="3277761" y="3848349"/>
            <a:ext cx="427047" cy="1185834"/>
          </a:xfrm>
          <a:prstGeom prst="flowChartMagneticDisk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06783" y="2621281"/>
            <a:ext cx="1828800" cy="138556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stCxn id="16" idx="0"/>
          </p:cNvCxnSpPr>
          <p:nvPr/>
        </p:nvCxnSpPr>
        <p:spPr>
          <a:xfrm>
            <a:off x="3019176" y="1578023"/>
            <a:ext cx="40916" cy="948413"/>
          </a:xfrm>
          <a:prstGeom prst="line">
            <a:avLst/>
          </a:prstGeom>
          <a:ln w="666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2567973" y="2821479"/>
            <a:ext cx="5593" cy="1180465"/>
          </a:xfrm>
          <a:prstGeom prst="line">
            <a:avLst/>
          </a:prstGeom>
          <a:ln w="111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3509367" y="2793327"/>
            <a:ext cx="5593" cy="1180465"/>
          </a:xfrm>
          <a:prstGeom prst="line">
            <a:avLst/>
          </a:prstGeom>
          <a:ln w="1111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수동 연산 29"/>
          <p:cNvSpPr/>
          <p:nvPr/>
        </p:nvSpPr>
        <p:spPr>
          <a:xfrm>
            <a:off x="6212386" y="2526437"/>
            <a:ext cx="1759305" cy="1276530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수동 연산 32"/>
          <p:cNvSpPr/>
          <p:nvPr/>
        </p:nvSpPr>
        <p:spPr>
          <a:xfrm>
            <a:off x="6383556" y="2180679"/>
            <a:ext cx="489532" cy="612648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병합 34"/>
          <p:cNvSpPr/>
          <p:nvPr/>
        </p:nvSpPr>
        <p:spPr>
          <a:xfrm rot="5400000" flipV="1">
            <a:off x="5684984" y="2434451"/>
            <a:ext cx="1076558" cy="1386704"/>
          </a:xfrm>
          <a:prstGeom prst="flowChartMerg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순서도: 수동 연산 35"/>
          <p:cNvSpPr/>
          <p:nvPr/>
        </p:nvSpPr>
        <p:spPr>
          <a:xfrm>
            <a:off x="7268171" y="2180679"/>
            <a:ext cx="489532" cy="612648"/>
          </a:xfrm>
          <a:prstGeom prst="flowChartManualOperati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형 설명선 36"/>
          <p:cNvSpPr/>
          <p:nvPr/>
        </p:nvSpPr>
        <p:spPr>
          <a:xfrm>
            <a:off x="6414461" y="3602995"/>
            <a:ext cx="623053" cy="402443"/>
          </a:xfrm>
          <a:prstGeom prst="wedgeEllipseCallout">
            <a:avLst>
              <a:gd name="adj1" fmla="val 4777"/>
              <a:gd name="adj2" fmla="val 78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형 설명선 37"/>
          <p:cNvSpPr/>
          <p:nvPr/>
        </p:nvSpPr>
        <p:spPr>
          <a:xfrm>
            <a:off x="7248967" y="3622343"/>
            <a:ext cx="623053" cy="402443"/>
          </a:xfrm>
          <a:prstGeom prst="wedgeEllipseCallout">
            <a:avLst>
              <a:gd name="adj1" fmla="val 4777"/>
              <a:gd name="adj2" fmla="val 78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 flipH="1">
            <a:off x="7394917" y="2743200"/>
            <a:ext cx="271003" cy="698474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3" idx="2"/>
          </p:cNvCxnSpPr>
          <p:nvPr/>
        </p:nvCxnSpPr>
        <p:spPr>
          <a:xfrm>
            <a:off x="6628322" y="2793327"/>
            <a:ext cx="244766" cy="648347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7287590" y="2633780"/>
            <a:ext cx="130772" cy="742464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867598" y="2650767"/>
            <a:ext cx="119724" cy="722830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7117990" y="2591235"/>
            <a:ext cx="33164" cy="782362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H="1">
            <a:off x="8982068" y="1679558"/>
            <a:ext cx="3050806" cy="3226040"/>
          </a:xfrm>
          <a:prstGeom prst="line">
            <a:avLst/>
          </a:prstGeom>
          <a:ln w="238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 flipH="1" flipV="1">
            <a:off x="8966201" y="1742223"/>
            <a:ext cx="2953412" cy="3100710"/>
          </a:xfrm>
          <a:prstGeom prst="line">
            <a:avLst/>
          </a:prstGeom>
          <a:ln w="2381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22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taeksooon</dc:creator>
  <cp:lastModifiedBy>kwon taeksooon</cp:lastModifiedBy>
  <cp:revision>6</cp:revision>
  <dcterms:created xsi:type="dcterms:W3CDTF">2021-09-26T01:25:53Z</dcterms:created>
  <dcterms:modified xsi:type="dcterms:W3CDTF">2021-09-27T00:55:40Z</dcterms:modified>
</cp:coreProperties>
</file>