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31064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B000"/>
    <a:srgbClr val="FE6100"/>
    <a:srgbClr val="DC267F"/>
    <a:srgbClr val="785EF0"/>
    <a:srgbClr val="648FFF"/>
    <a:srgbClr val="FFC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/>
  </p:normalViewPr>
  <p:slideViewPr>
    <p:cSldViewPr snapToGrid="0">
      <p:cViewPr>
        <p:scale>
          <a:sx n="22" d="100"/>
          <a:sy n="22" d="100"/>
        </p:scale>
        <p:origin x="22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980" y="2843319"/>
            <a:ext cx="11140440" cy="6048587"/>
          </a:xfrm>
        </p:spPr>
        <p:txBody>
          <a:bodyPr anchor="b"/>
          <a:lstStyle>
            <a:lvl1pPr algn="ctr"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9125163"/>
            <a:ext cx="9829800" cy="4194597"/>
          </a:xfrm>
        </p:spPr>
        <p:txBody>
          <a:bodyPr/>
          <a:lstStyle>
            <a:lvl1pPr marL="0" indent="0" algn="ctr">
              <a:buNone/>
              <a:defRPr sz="3440"/>
            </a:lvl1pPr>
            <a:lvl2pPr marL="655305" indent="0" algn="ctr">
              <a:buNone/>
              <a:defRPr sz="2867"/>
            </a:lvl2pPr>
            <a:lvl3pPr marL="1310610" indent="0" algn="ctr">
              <a:buNone/>
              <a:defRPr sz="2580"/>
            </a:lvl3pPr>
            <a:lvl4pPr marL="1965914" indent="0" algn="ctr">
              <a:buNone/>
              <a:defRPr sz="2293"/>
            </a:lvl4pPr>
            <a:lvl5pPr marL="2621219" indent="0" algn="ctr">
              <a:buNone/>
              <a:defRPr sz="2293"/>
            </a:lvl5pPr>
            <a:lvl6pPr marL="3276524" indent="0" algn="ctr">
              <a:buNone/>
              <a:defRPr sz="2293"/>
            </a:lvl6pPr>
            <a:lvl7pPr marL="3931829" indent="0" algn="ctr">
              <a:buNone/>
              <a:defRPr sz="2293"/>
            </a:lvl7pPr>
            <a:lvl8pPr marL="4587133" indent="0" algn="ctr">
              <a:buNone/>
              <a:defRPr sz="2293"/>
            </a:lvl8pPr>
            <a:lvl9pPr marL="5242438" indent="0" algn="ctr">
              <a:buNone/>
              <a:defRPr sz="22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9268" y="924983"/>
            <a:ext cx="2826068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1065" y="924983"/>
            <a:ext cx="8314373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239" y="4331340"/>
            <a:ext cx="11304270" cy="7226934"/>
          </a:xfrm>
        </p:spPr>
        <p:txBody>
          <a:bodyPr anchor="b"/>
          <a:lstStyle>
            <a:lvl1pPr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239" y="11626643"/>
            <a:ext cx="11304270" cy="3800474"/>
          </a:xfrm>
        </p:spPr>
        <p:txBody>
          <a:bodyPr/>
          <a:lstStyle>
            <a:lvl1pPr marL="0" indent="0">
              <a:buNone/>
              <a:defRPr sz="3440">
                <a:solidFill>
                  <a:schemeClr val="tx1"/>
                </a:solidFill>
              </a:defRPr>
            </a:lvl1pPr>
            <a:lvl2pPr marL="655305" indent="0">
              <a:buNone/>
              <a:defRPr sz="2867">
                <a:solidFill>
                  <a:schemeClr val="tx1">
                    <a:tint val="75000"/>
                  </a:schemeClr>
                </a:solidFill>
              </a:defRPr>
            </a:lvl2pPr>
            <a:lvl3pPr marL="1310610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3pPr>
            <a:lvl4pPr marL="196591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4pPr>
            <a:lvl5pPr marL="262121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5pPr>
            <a:lvl6pPr marL="327652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6pPr>
            <a:lvl7pPr marL="393182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7pPr>
            <a:lvl8pPr marL="4587133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8pPr>
            <a:lvl9pPr marL="5242438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9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1065" y="4624916"/>
            <a:ext cx="557022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5115" y="4624916"/>
            <a:ext cx="557022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72" y="924987"/>
            <a:ext cx="11304270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773" y="4258946"/>
            <a:ext cx="5544621" cy="2087244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773" y="6346190"/>
            <a:ext cx="5544621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5116" y="4258946"/>
            <a:ext cx="5571927" cy="2087244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5116" y="6346190"/>
            <a:ext cx="5571927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72" y="1158240"/>
            <a:ext cx="4227155" cy="405384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1927" y="2501480"/>
            <a:ext cx="6635115" cy="12346517"/>
          </a:xfrm>
        </p:spPr>
        <p:txBody>
          <a:bodyPr/>
          <a:lstStyle>
            <a:lvl1pPr>
              <a:defRPr sz="4587"/>
            </a:lvl1pPr>
            <a:lvl2pPr>
              <a:defRPr sz="4013"/>
            </a:lvl2pPr>
            <a:lvl3pPr>
              <a:defRPr sz="3440"/>
            </a:lvl3pPr>
            <a:lvl4pPr>
              <a:defRPr sz="2867"/>
            </a:lvl4pPr>
            <a:lvl5pPr>
              <a:defRPr sz="2867"/>
            </a:lvl5pPr>
            <a:lvl6pPr>
              <a:defRPr sz="2867"/>
            </a:lvl6pPr>
            <a:lvl7pPr>
              <a:defRPr sz="2867"/>
            </a:lvl7pPr>
            <a:lvl8pPr>
              <a:defRPr sz="2867"/>
            </a:lvl8pPr>
            <a:lvl9pPr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772" y="5212080"/>
            <a:ext cx="4227155" cy="9656023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0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772" y="1158240"/>
            <a:ext cx="4227155" cy="405384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71927" y="2501480"/>
            <a:ext cx="6635115" cy="12346517"/>
          </a:xfrm>
        </p:spPr>
        <p:txBody>
          <a:bodyPr anchor="t"/>
          <a:lstStyle>
            <a:lvl1pPr marL="0" indent="0">
              <a:buNone/>
              <a:defRPr sz="4587"/>
            </a:lvl1pPr>
            <a:lvl2pPr marL="655305" indent="0">
              <a:buNone/>
              <a:defRPr sz="4013"/>
            </a:lvl2pPr>
            <a:lvl3pPr marL="1310610" indent="0">
              <a:buNone/>
              <a:defRPr sz="3440"/>
            </a:lvl3pPr>
            <a:lvl4pPr marL="1965914" indent="0">
              <a:buNone/>
              <a:defRPr sz="2867"/>
            </a:lvl4pPr>
            <a:lvl5pPr marL="2621219" indent="0">
              <a:buNone/>
              <a:defRPr sz="2867"/>
            </a:lvl5pPr>
            <a:lvl6pPr marL="3276524" indent="0">
              <a:buNone/>
              <a:defRPr sz="2867"/>
            </a:lvl6pPr>
            <a:lvl7pPr marL="3931829" indent="0">
              <a:buNone/>
              <a:defRPr sz="2867"/>
            </a:lvl7pPr>
            <a:lvl8pPr marL="4587133" indent="0">
              <a:buNone/>
              <a:defRPr sz="2867"/>
            </a:lvl8pPr>
            <a:lvl9pPr marL="5242438" indent="0">
              <a:buNone/>
              <a:defRPr sz="2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772" y="5212080"/>
            <a:ext cx="4227155" cy="9656023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1065" y="924987"/>
            <a:ext cx="11304270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065" y="4624916"/>
            <a:ext cx="11304270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065" y="16102757"/>
            <a:ext cx="294894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208C-473A-42F4-AAA6-3C72D5C0321B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41495" y="16102757"/>
            <a:ext cx="442341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395" y="16102757"/>
            <a:ext cx="294894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A33E-EFF5-4CC5-A4CD-A1E72491B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2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10610" rtl="0" eaLnBrk="1" latinLnBrk="0" hangingPunct="1">
        <a:lnSpc>
          <a:spcPct val="90000"/>
        </a:lnSpc>
        <a:spcBef>
          <a:spcPct val="0"/>
        </a:spcBef>
        <a:buNone/>
        <a:defRPr sz="6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652" indent="-327652" algn="l" defTabSz="13106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4013" kern="1200">
          <a:solidFill>
            <a:schemeClr val="tx1"/>
          </a:solidFill>
          <a:latin typeface="+mn-lt"/>
          <a:ea typeface="+mn-ea"/>
          <a:cs typeface="+mn-cs"/>
        </a:defRPr>
      </a:lvl1pPr>
      <a:lvl2pPr marL="98295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2pPr>
      <a:lvl3pPr marL="1638262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29356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94887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60417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425948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91478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570090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55305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2pPr>
      <a:lvl3pPr marL="131061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196591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62121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27652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393182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587133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242438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F30C55AF-0CC7-057D-3A3D-C7474A8C6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2"/>
          <a:stretch/>
        </p:blipFill>
        <p:spPr>
          <a:xfrm>
            <a:off x="2397501" y="5291197"/>
            <a:ext cx="10251699" cy="10972822"/>
          </a:xfrm>
          <a:prstGeom prst="rect">
            <a:avLst/>
          </a:prstGeom>
          <a:solidFill>
            <a:srgbClr val="FFB000"/>
          </a:solidFill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1A8386C-E8AA-B587-D0B5-0F74BD59D375}"/>
              </a:ext>
            </a:extLst>
          </p:cNvPr>
          <p:cNvSpPr/>
          <p:nvPr/>
        </p:nvSpPr>
        <p:spPr>
          <a:xfrm>
            <a:off x="1742328" y="5480395"/>
            <a:ext cx="1166649" cy="9699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6BD4E-D3B0-2C61-CEB6-9F194AFE6237}"/>
              </a:ext>
            </a:extLst>
          </p:cNvPr>
          <p:cNvSpPr txBox="1"/>
          <p:nvPr/>
        </p:nvSpPr>
        <p:spPr>
          <a:xfrm>
            <a:off x="-86475" y="5675488"/>
            <a:ext cx="2995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Pasteuria</a:t>
            </a:r>
          </a:p>
          <a:p>
            <a:pPr algn="r"/>
            <a:r>
              <a:rPr lang="en-US" sz="2400" dirty="0"/>
              <a:t>Metschnikowia</a:t>
            </a:r>
          </a:p>
          <a:p>
            <a:pPr algn="r"/>
            <a:r>
              <a:rPr lang="en-US" sz="2400" dirty="0"/>
              <a:t>Gurleya </a:t>
            </a:r>
          </a:p>
          <a:p>
            <a:pPr algn="r"/>
            <a:r>
              <a:rPr lang="en-US" sz="2400" dirty="0"/>
              <a:t>Polycarium</a:t>
            </a:r>
          </a:p>
          <a:p>
            <a:pPr algn="r"/>
            <a:r>
              <a:rPr lang="en-US" sz="2400" dirty="0"/>
              <a:t>Blastulidium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9B42E-AA61-180B-652C-B2E5D757CF2D}"/>
              </a:ext>
            </a:extLst>
          </p:cNvPr>
          <p:cNvSpPr txBox="1"/>
          <p:nvPr/>
        </p:nvSpPr>
        <p:spPr>
          <a:xfrm>
            <a:off x="-86476" y="8096955"/>
            <a:ext cx="2995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Pasteuria</a:t>
            </a:r>
          </a:p>
          <a:p>
            <a:pPr algn="r"/>
            <a:r>
              <a:rPr lang="en-US" sz="2400" dirty="0"/>
              <a:t>Metschnikowia</a:t>
            </a:r>
          </a:p>
          <a:p>
            <a:pPr algn="r"/>
            <a:r>
              <a:rPr lang="en-US" sz="2400" dirty="0"/>
              <a:t>Gurleya </a:t>
            </a:r>
          </a:p>
          <a:p>
            <a:pPr algn="r"/>
            <a:r>
              <a:rPr lang="en-US" sz="2400" dirty="0"/>
              <a:t>Polycarium</a:t>
            </a:r>
          </a:p>
          <a:p>
            <a:pPr algn="r"/>
            <a:r>
              <a:rPr lang="en-US" sz="2400" dirty="0"/>
              <a:t>Blastulidium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FB526-F74A-3467-D84A-3E9A789160FC}"/>
              </a:ext>
            </a:extLst>
          </p:cNvPr>
          <p:cNvSpPr txBox="1"/>
          <p:nvPr/>
        </p:nvSpPr>
        <p:spPr>
          <a:xfrm>
            <a:off x="-86476" y="10583145"/>
            <a:ext cx="2995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Pasteuria</a:t>
            </a:r>
          </a:p>
          <a:p>
            <a:pPr algn="r"/>
            <a:r>
              <a:rPr lang="en-US" sz="2400" dirty="0"/>
              <a:t>Metschnikowia</a:t>
            </a:r>
          </a:p>
          <a:p>
            <a:pPr algn="r"/>
            <a:r>
              <a:rPr lang="en-US" sz="2400" dirty="0"/>
              <a:t>Gurleya </a:t>
            </a:r>
          </a:p>
          <a:p>
            <a:pPr algn="r"/>
            <a:r>
              <a:rPr lang="en-US" sz="2400" dirty="0"/>
              <a:t>Polycarium</a:t>
            </a:r>
          </a:p>
          <a:p>
            <a:pPr algn="r"/>
            <a:r>
              <a:rPr lang="en-US" sz="2400" dirty="0"/>
              <a:t>Blastulidium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328E0-4376-8EFE-523F-C6BA4FEA7FEB}"/>
              </a:ext>
            </a:extLst>
          </p:cNvPr>
          <p:cNvSpPr txBox="1"/>
          <p:nvPr/>
        </p:nvSpPr>
        <p:spPr>
          <a:xfrm>
            <a:off x="-86476" y="13014473"/>
            <a:ext cx="2995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Pasteuria</a:t>
            </a:r>
          </a:p>
          <a:p>
            <a:pPr algn="r"/>
            <a:r>
              <a:rPr lang="en-US" sz="2400" dirty="0"/>
              <a:t>Metschnikowia</a:t>
            </a:r>
          </a:p>
          <a:p>
            <a:pPr algn="r"/>
            <a:r>
              <a:rPr lang="en-US" sz="2400" dirty="0"/>
              <a:t>Gurleya </a:t>
            </a:r>
          </a:p>
          <a:p>
            <a:pPr algn="r"/>
            <a:r>
              <a:rPr lang="en-US" sz="2400" dirty="0"/>
              <a:t>Polycarium</a:t>
            </a:r>
          </a:p>
          <a:p>
            <a:pPr algn="r"/>
            <a:r>
              <a:rPr lang="en-US" sz="2400" dirty="0"/>
              <a:t>Blastulidium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365E53-DCF1-C1D1-0449-9B55C9D59EE2}"/>
              </a:ext>
            </a:extLst>
          </p:cNvPr>
          <p:cNvGrpSpPr/>
          <p:nvPr/>
        </p:nvGrpSpPr>
        <p:grpSpPr>
          <a:xfrm>
            <a:off x="3060086" y="5844139"/>
            <a:ext cx="9589115" cy="9070416"/>
            <a:chOff x="2602886" y="836710"/>
            <a:chExt cx="9589115" cy="90704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9B6956-2F9E-F7E9-5D9B-A5FD05FD21E6}"/>
                </a:ext>
              </a:extLst>
            </p:cNvPr>
            <p:cNvSpPr/>
            <p:nvPr/>
          </p:nvSpPr>
          <p:spPr>
            <a:xfrm>
              <a:off x="4972050" y="836710"/>
              <a:ext cx="381000" cy="95995"/>
            </a:xfrm>
            <a:prstGeom prst="rect">
              <a:avLst/>
            </a:prstGeom>
            <a:solidFill>
              <a:srgbClr val="6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C454-2EC0-81C5-DDAC-CA79D97D03D1}"/>
                </a:ext>
              </a:extLst>
            </p:cNvPr>
            <p:cNvSpPr/>
            <p:nvPr/>
          </p:nvSpPr>
          <p:spPr>
            <a:xfrm>
              <a:off x="4972050" y="3313210"/>
              <a:ext cx="381000" cy="95995"/>
            </a:xfrm>
            <a:prstGeom prst="rect">
              <a:avLst/>
            </a:prstGeom>
            <a:solidFill>
              <a:srgbClr val="6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3FDEBEE-DADB-F841-A7AE-57FB64BAA235}"/>
                </a:ext>
              </a:extLst>
            </p:cNvPr>
            <p:cNvSpPr/>
            <p:nvPr/>
          </p:nvSpPr>
          <p:spPr>
            <a:xfrm>
              <a:off x="9601200" y="5770179"/>
              <a:ext cx="381000" cy="95995"/>
            </a:xfrm>
            <a:prstGeom prst="rect">
              <a:avLst/>
            </a:prstGeom>
            <a:solidFill>
              <a:srgbClr val="6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BF6634-36CE-3663-D0E5-ACEA3C84F149}"/>
                </a:ext>
              </a:extLst>
            </p:cNvPr>
            <p:cNvSpPr/>
            <p:nvPr/>
          </p:nvSpPr>
          <p:spPr>
            <a:xfrm>
              <a:off x="10446873" y="5770178"/>
              <a:ext cx="381000" cy="95995"/>
            </a:xfrm>
            <a:prstGeom prst="rect">
              <a:avLst/>
            </a:prstGeom>
            <a:solidFill>
              <a:srgbClr val="648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A97C0B8-0E71-926D-B23B-45A51417F9B8}"/>
                </a:ext>
              </a:extLst>
            </p:cNvPr>
            <p:cNvSpPr/>
            <p:nvPr/>
          </p:nvSpPr>
          <p:spPr>
            <a:xfrm>
              <a:off x="4972050" y="1236760"/>
              <a:ext cx="381000" cy="95995"/>
            </a:xfrm>
            <a:prstGeom prst="rect">
              <a:avLst/>
            </a:prstGeom>
            <a:solidFill>
              <a:srgbClr val="785E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0CDB4C-3341-AEB2-C601-89AC1F981A82}"/>
                </a:ext>
              </a:extLst>
            </p:cNvPr>
            <p:cNvSpPr/>
            <p:nvPr/>
          </p:nvSpPr>
          <p:spPr>
            <a:xfrm>
              <a:off x="5238750" y="3694210"/>
              <a:ext cx="381000" cy="95995"/>
            </a:xfrm>
            <a:prstGeom prst="rect">
              <a:avLst/>
            </a:prstGeom>
            <a:solidFill>
              <a:srgbClr val="785E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F69330-BE9C-7584-2480-1386B467B628}"/>
                </a:ext>
              </a:extLst>
            </p:cNvPr>
            <p:cNvSpPr/>
            <p:nvPr/>
          </p:nvSpPr>
          <p:spPr>
            <a:xfrm>
              <a:off x="2690964" y="2456586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149218-C8D7-25CD-E2B7-9B0BFCBA3086}"/>
                </a:ext>
              </a:extLst>
            </p:cNvPr>
            <p:cNvSpPr/>
            <p:nvPr/>
          </p:nvSpPr>
          <p:spPr>
            <a:xfrm>
              <a:off x="9588432" y="2456586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A6721D-D878-BC5E-46E0-8D8FAFCB8090}"/>
                </a:ext>
              </a:extLst>
            </p:cNvPr>
            <p:cNvSpPr/>
            <p:nvPr/>
          </p:nvSpPr>
          <p:spPr>
            <a:xfrm>
              <a:off x="7427938" y="4904872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511CDEE-C946-4E49-A218-807694787B30}"/>
                </a:ext>
              </a:extLst>
            </p:cNvPr>
            <p:cNvSpPr/>
            <p:nvPr/>
          </p:nvSpPr>
          <p:spPr>
            <a:xfrm>
              <a:off x="9588432" y="4919997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8539BF-61EA-37AB-BBB2-2C904613305D}"/>
                </a:ext>
              </a:extLst>
            </p:cNvPr>
            <p:cNvSpPr/>
            <p:nvPr/>
          </p:nvSpPr>
          <p:spPr>
            <a:xfrm>
              <a:off x="2602886" y="7351277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359C37-7CB7-ED0D-3DEA-8E974F00057E}"/>
                </a:ext>
              </a:extLst>
            </p:cNvPr>
            <p:cNvSpPr/>
            <p:nvPr/>
          </p:nvSpPr>
          <p:spPr>
            <a:xfrm>
              <a:off x="6484333" y="7351277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311C2-13C8-FEFF-66DC-EA82F8C97383}"/>
                </a:ext>
              </a:extLst>
            </p:cNvPr>
            <p:cNvSpPr/>
            <p:nvPr/>
          </p:nvSpPr>
          <p:spPr>
            <a:xfrm>
              <a:off x="9608533" y="7351276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0D2F0E-25C4-2956-7489-BA20F6818B3E}"/>
                </a:ext>
              </a:extLst>
            </p:cNvPr>
            <p:cNvSpPr/>
            <p:nvPr/>
          </p:nvSpPr>
          <p:spPr>
            <a:xfrm>
              <a:off x="11159428" y="7351275"/>
              <a:ext cx="626172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4DE73C9-132A-6452-EA2D-13AE110E1C05}"/>
                </a:ext>
              </a:extLst>
            </p:cNvPr>
            <p:cNvSpPr/>
            <p:nvPr/>
          </p:nvSpPr>
          <p:spPr>
            <a:xfrm>
              <a:off x="11301469" y="9811131"/>
              <a:ext cx="381000" cy="95995"/>
            </a:xfrm>
            <a:prstGeom prst="rect">
              <a:avLst/>
            </a:prstGeom>
            <a:solidFill>
              <a:srgbClr val="FFB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8AF986-B052-00D1-2B50-28E9FFBF011B}"/>
                </a:ext>
              </a:extLst>
            </p:cNvPr>
            <p:cNvSpPr/>
            <p:nvPr/>
          </p:nvSpPr>
          <p:spPr>
            <a:xfrm>
              <a:off x="10985706" y="9410074"/>
              <a:ext cx="799894" cy="95995"/>
            </a:xfrm>
            <a:prstGeom prst="rect">
              <a:avLst/>
            </a:prstGeom>
            <a:solidFill>
              <a:srgbClr val="FE6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E0C5E2-4308-8362-3BA9-C4CDB16E0338}"/>
                </a:ext>
              </a:extLst>
            </p:cNvPr>
            <p:cNvSpPr/>
            <p:nvPr/>
          </p:nvSpPr>
          <p:spPr>
            <a:xfrm>
              <a:off x="9496003" y="9410074"/>
              <a:ext cx="799894" cy="95995"/>
            </a:xfrm>
            <a:prstGeom prst="rect">
              <a:avLst/>
            </a:prstGeom>
            <a:solidFill>
              <a:srgbClr val="FE6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09A7F54-F81D-4789-CF90-1A7FA92420DB}"/>
                </a:ext>
              </a:extLst>
            </p:cNvPr>
            <p:cNvSpPr/>
            <p:nvPr/>
          </p:nvSpPr>
          <p:spPr>
            <a:xfrm>
              <a:off x="5220923" y="9410074"/>
              <a:ext cx="398827" cy="95995"/>
            </a:xfrm>
            <a:prstGeom prst="rect">
              <a:avLst/>
            </a:prstGeom>
            <a:solidFill>
              <a:srgbClr val="FE6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0C04CA-BE3B-9F3F-431E-AEEEB176D4AE}"/>
                </a:ext>
              </a:extLst>
            </p:cNvPr>
            <p:cNvSpPr/>
            <p:nvPr/>
          </p:nvSpPr>
          <p:spPr>
            <a:xfrm>
              <a:off x="4683713" y="8996869"/>
              <a:ext cx="398827" cy="95995"/>
            </a:xfrm>
            <a:prstGeom prst="rect">
              <a:avLst/>
            </a:prstGeom>
            <a:solidFill>
              <a:srgbClr val="DC267F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92E1E8-252C-141C-6060-36FE401DE2BD}"/>
                </a:ext>
              </a:extLst>
            </p:cNvPr>
            <p:cNvSpPr/>
            <p:nvPr/>
          </p:nvSpPr>
          <p:spPr>
            <a:xfrm>
              <a:off x="6655893" y="9005115"/>
              <a:ext cx="398827" cy="95995"/>
            </a:xfrm>
            <a:prstGeom prst="rect">
              <a:avLst/>
            </a:prstGeom>
            <a:solidFill>
              <a:srgbClr val="DC267F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1EE568-B423-FCFE-1902-A2D6D270CBDE}"/>
                </a:ext>
              </a:extLst>
            </p:cNvPr>
            <p:cNvSpPr/>
            <p:nvPr/>
          </p:nvSpPr>
          <p:spPr>
            <a:xfrm>
              <a:off x="9570605" y="9006394"/>
              <a:ext cx="398827" cy="95995"/>
            </a:xfrm>
            <a:prstGeom prst="rect">
              <a:avLst/>
            </a:prstGeom>
            <a:solidFill>
              <a:srgbClr val="DC267F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3208B2-933F-E7E6-0ADE-7C9633AB6510}"/>
                </a:ext>
              </a:extLst>
            </p:cNvPr>
            <p:cNvSpPr/>
            <p:nvPr/>
          </p:nvSpPr>
          <p:spPr>
            <a:xfrm>
              <a:off x="9583373" y="6545768"/>
              <a:ext cx="398827" cy="95995"/>
            </a:xfrm>
            <a:prstGeom prst="rect">
              <a:avLst/>
            </a:prstGeom>
            <a:solidFill>
              <a:srgbClr val="DC267F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008E4-BF80-EE0E-5F1A-5173704775C1}"/>
                </a:ext>
              </a:extLst>
            </p:cNvPr>
            <p:cNvSpPr/>
            <p:nvPr/>
          </p:nvSpPr>
          <p:spPr>
            <a:xfrm>
              <a:off x="11386773" y="6571714"/>
              <a:ext cx="398827" cy="95995"/>
            </a:xfrm>
            <a:prstGeom prst="rect">
              <a:avLst/>
            </a:prstGeom>
            <a:solidFill>
              <a:srgbClr val="DC267F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124DCA9-5E81-6534-F30A-3763F81475C8}"/>
                </a:ext>
              </a:extLst>
            </p:cNvPr>
            <p:cNvSpPr/>
            <p:nvPr/>
          </p:nvSpPr>
          <p:spPr>
            <a:xfrm>
              <a:off x="11992587" y="4420745"/>
              <a:ext cx="199414" cy="67195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FDB5DA6-432D-E560-3ED9-C1E6BC12DD49}"/>
              </a:ext>
            </a:extLst>
          </p:cNvPr>
          <p:cNvSpPr/>
          <p:nvPr/>
        </p:nvSpPr>
        <p:spPr>
          <a:xfrm>
            <a:off x="3041032" y="5712724"/>
            <a:ext cx="717618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E65DA5-E442-8E7F-9922-3E9B34E254AF}"/>
              </a:ext>
            </a:extLst>
          </p:cNvPr>
          <p:cNvSpPr/>
          <p:nvPr/>
        </p:nvSpPr>
        <p:spPr>
          <a:xfrm>
            <a:off x="4960505" y="57127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2E9CBA-7BCB-6FD1-52A7-C4332B6114D6}"/>
              </a:ext>
            </a:extLst>
          </p:cNvPr>
          <p:cNvSpPr/>
          <p:nvPr/>
        </p:nvSpPr>
        <p:spPr>
          <a:xfrm>
            <a:off x="7022888" y="57127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707ADDC-04FF-92B4-175C-8EE728B933C2}"/>
              </a:ext>
            </a:extLst>
          </p:cNvPr>
          <p:cNvSpPr/>
          <p:nvPr/>
        </p:nvSpPr>
        <p:spPr>
          <a:xfrm>
            <a:off x="7753211" y="57127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FDE21B-0264-E9A7-7A06-F4A812C79370}"/>
              </a:ext>
            </a:extLst>
          </p:cNvPr>
          <p:cNvSpPr/>
          <p:nvPr/>
        </p:nvSpPr>
        <p:spPr>
          <a:xfrm>
            <a:off x="9618618" y="57127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811FBF-3A12-96A5-99D6-8E4417180AF5}"/>
              </a:ext>
            </a:extLst>
          </p:cNvPr>
          <p:cNvSpPr/>
          <p:nvPr/>
        </p:nvSpPr>
        <p:spPr>
          <a:xfrm>
            <a:off x="3047804" y="8133311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F3FF21-BB19-69F3-A323-87F5FD7BF74E}"/>
              </a:ext>
            </a:extLst>
          </p:cNvPr>
          <p:cNvSpPr/>
          <p:nvPr/>
        </p:nvSpPr>
        <p:spPr>
          <a:xfrm>
            <a:off x="5016881" y="8133311"/>
            <a:ext cx="455454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1725E0A-C19F-2ED8-B378-7C82416F3FE5}"/>
              </a:ext>
            </a:extLst>
          </p:cNvPr>
          <p:cNvSpPr/>
          <p:nvPr/>
        </p:nvSpPr>
        <p:spPr>
          <a:xfrm>
            <a:off x="7036273" y="8145409"/>
            <a:ext cx="565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043722-653E-407E-EB14-447409DEB5C8}"/>
              </a:ext>
            </a:extLst>
          </p:cNvPr>
          <p:cNvSpPr/>
          <p:nvPr/>
        </p:nvSpPr>
        <p:spPr>
          <a:xfrm>
            <a:off x="7759901" y="8145409"/>
            <a:ext cx="565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58668A-3956-2849-365A-353AFEAFFB8D}"/>
              </a:ext>
            </a:extLst>
          </p:cNvPr>
          <p:cNvSpPr/>
          <p:nvPr/>
        </p:nvSpPr>
        <p:spPr>
          <a:xfrm>
            <a:off x="9354573" y="8164459"/>
            <a:ext cx="994333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47E3BA-EFAC-6FAA-9567-051BE4614713}"/>
              </a:ext>
            </a:extLst>
          </p:cNvPr>
          <p:cNvSpPr/>
          <p:nvPr/>
        </p:nvSpPr>
        <p:spPr>
          <a:xfrm>
            <a:off x="11991057" y="8145409"/>
            <a:ext cx="381000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84D4F2-2A7C-0031-AC20-85C1BDA93524}"/>
              </a:ext>
            </a:extLst>
          </p:cNvPr>
          <p:cNvSpPr/>
          <p:nvPr/>
        </p:nvSpPr>
        <p:spPr>
          <a:xfrm>
            <a:off x="3047804" y="10601664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C48F99-B543-4ECF-2E93-46915D6A3101}"/>
              </a:ext>
            </a:extLst>
          </p:cNvPr>
          <p:cNvSpPr/>
          <p:nvPr/>
        </p:nvSpPr>
        <p:spPr>
          <a:xfrm>
            <a:off x="4908900" y="10627610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27B963-568A-9B12-1D6A-27B0223C9607}"/>
              </a:ext>
            </a:extLst>
          </p:cNvPr>
          <p:cNvSpPr/>
          <p:nvPr/>
        </p:nvSpPr>
        <p:spPr>
          <a:xfrm>
            <a:off x="9593723" y="10649662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85AB09-72FF-4EA6-2C25-68E396BF819A}"/>
              </a:ext>
            </a:extLst>
          </p:cNvPr>
          <p:cNvSpPr/>
          <p:nvPr/>
        </p:nvSpPr>
        <p:spPr>
          <a:xfrm>
            <a:off x="11884569" y="10667922"/>
            <a:ext cx="492538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586D9B-3458-AF3A-2808-3690A51748CF}"/>
              </a:ext>
            </a:extLst>
          </p:cNvPr>
          <p:cNvSpPr/>
          <p:nvPr/>
        </p:nvSpPr>
        <p:spPr>
          <a:xfrm>
            <a:off x="5810246" y="13014473"/>
            <a:ext cx="974980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87819E3-02CC-A87D-F969-D39205D3A3A9}"/>
              </a:ext>
            </a:extLst>
          </p:cNvPr>
          <p:cNvSpPr/>
          <p:nvPr/>
        </p:nvSpPr>
        <p:spPr>
          <a:xfrm>
            <a:off x="9861412" y="13052765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4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E2B76B-E5A3-0BE2-0DA8-814307ABE8F8}"/>
              </a:ext>
            </a:extLst>
          </p:cNvPr>
          <p:cNvSpPr/>
          <p:nvPr/>
        </p:nvSpPr>
        <p:spPr>
          <a:xfrm>
            <a:off x="2090665" y="5480395"/>
            <a:ext cx="1166649" cy="9699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F30F9-5149-6151-C5D1-ADA598E28459}"/>
              </a:ext>
            </a:extLst>
          </p:cNvPr>
          <p:cNvSpPr txBox="1"/>
          <p:nvPr/>
        </p:nvSpPr>
        <p:spPr>
          <a:xfrm>
            <a:off x="261861" y="13014473"/>
            <a:ext cx="299544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i="1" dirty="0"/>
              <a:t>Pasteuria</a:t>
            </a:r>
          </a:p>
          <a:p>
            <a:pPr algn="r"/>
            <a:r>
              <a:rPr lang="en-US" sz="2500" i="1" dirty="0"/>
              <a:t>Metschnikowia</a:t>
            </a:r>
          </a:p>
          <a:p>
            <a:pPr algn="r"/>
            <a:r>
              <a:rPr lang="en-US" sz="2500" i="1" dirty="0"/>
              <a:t>Gurleya </a:t>
            </a:r>
          </a:p>
          <a:p>
            <a:pPr algn="r"/>
            <a:r>
              <a:rPr lang="en-US" sz="2500" i="1" dirty="0"/>
              <a:t>Polycarium</a:t>
            </a:r>
          </a:p>
          <a:p>
            <a:pPr algn="r"/>
            <a:r>
              <a:rPr lang="en-US" sz="2500" i="1" dirty="0"/>
              <a:t>Blastulidium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4EB52-FA67-D14A-A403-05CBCDF86080}"/>
              </a:ext>
            </a:extLst>
          </p:cNvPr>
          <p:cNvSpPr/>
          <p:nvPr/>
        </p:nvSpPr>
        <p:spPr>
          <a:xfrm>
            <a:off x="5777586" y="3367640"/>
            <a:ext cx="381000" cy="9599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4A9E12-C1DF-D0DC-4B1A-5CF8A52D0F3E}"/>
              </a:ext>
            </a:extLst>
          </p:cNvPr>
          <p:cNvSpPr/>
          <p:nvPr/>
        </p:nvSpPr>
        <p:spPr>
          <a:xfrm>
            <a:off x="10406736" y="10777609"/>
            <a:ext cx="381000" cy="9599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D35AE-C81C-8BC8-0236-FE9D949A3ABA}"/>
              </a:ext>
            </a:extLst>
          </p:cNvPr>
          <p:cNvSpPr/>
          <p:nvPr/>
        </p:nvSpPr>
        <p:spPr>
          <a:xfrm>
            <a:off x="11252409" y="10777608"/>
            <a:ext cx="381000" cy="9599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E41689-7478-217A-AFF3-76A3D9D2309D}"/>
              </a:ext>
            </a:extLst>
          </p:cNvPr>
          <p:cNvSpPr/>
          <p:nvPr/>
        </p:nvSpPr>
        <p:spPr>
          <a:xfrm>
            <a:off x="5777586" y="3767690"/>
            <a:ext cx="381000" cy="95995"/>
          </a:xfrm>
          <a:prstGeom prst="rect">
            <a:avLst/>
          </a:prstGeom>
          <a:solidFill>
            <a:srgbClr val="785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02F3D1-E82D-21AB-9E71-D48051D3E976}"/>
              </a:ext>
            </a:extLst>
          </p:cNvPr>
          <p:cNvSpPr/>
          <p:nvPr/>
        </p:nvSpPr>
        <p:spPr>
          <a:xfrm>
            <a:off x="3496500" y="4987516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0A9FF-3E23-B109-10A1-7A72C55FFE4E}"/>
              </a:ext>
            </a:extLst>
          </p:cNvPr>
          <p:cNvSpPr/>
          <p:nvPr/>
        </p:nvSpPr>
        <p:spPr>
          <a:xfrm>
            <a:off x="10400659" y="4987516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80E739-6D56-AC14-0C8F-213A1A4627BD}"/>
              </a:ext>
            </a:extLst>
          </p:cNvPr>
          <p:cNvSpPr/>
          <p:nvPr/>
        </p:nvSpPr>
        <p:spPr>
          <a:xfrm>
            <a:off x="8095612" y="9956894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3A39A3-26F6-6F7C-4ADC-C37091E05F79}"/>
              </a:ext>
            </a:extLst>
          </p:cNvPr>
          <p:cNvSpPr/>
          <p:nvPr/>
        </p:nvSpPr>
        <p:spPr>
          <a:xfrm>
            <a:off x="11977059" y="9956894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83A599-1A19-E6F4-0A54-CD77DB6D622E}"/>
              </a:ext>
            </a:extLst>
          </p:cNvPr>
          <p:cNvSpPr/>
          <p:nvPr/>
        </p:nvSpPr>
        <p:spPr>
          <a:xfrm>
            <a:off x="10414069" y="12358706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51320-476F-C52F-28D2-06664A6D4F01}"/>
              </a:ext>
            </a:extLst>
          </p:cNvPr>
          <p:cNvSpPr/>
          <p:nvPr/>
        </p:nvSpPr>
        <p:spPr>
          <a:xfrm>
            <a:off x="11964964" y="12358705"/>
            <a:ext cx="626172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CAD53-F8C1-2F8A-4E49-0161F390FF10}"/>
              </a:ext>
            </a:extLst>
          </p:cNvPr>
          <p:cNvSpPr/>
          <p:nvPr/>
        </p:nvSpPr>
        <p:spPr>
          <a:xfrm>
            <a:off x="12107005" y="14818561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6A8D61-B30B-0CBA-19BE-F8E6324FF25C}"/>
              </a:ext>
            </a:extLst>
          </p:cNvPr>
          <p:cNvSpPr/>
          <p:nvPr/>
        </p:nvSpPr>
        <p:spPr>
          <a:xfrm>
            <a:off x="11791242" y="14417504"/>
            <a:ext cx="799894" cy="95995"/>
          </a:xfrm>
          <a:prstGeom prst="rect">
            <a:avLst/>
          </a:prstGeom>
          <a:solidFill>
            <a:srgbClr val="FE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C8165-40AA-A011-401A-2F53DC61396E}"/>
              </a:ext>
            </a:extLst>
          </p:cNvPr>
          <p:cNvSpPr/>
          <p:nvPr/>
        </p:nvSpPr>
        <p:spPr>
          <a:xfrm>
            <a:off x="10301539" y="14417504"/>
            <a:ext cx="799894" cy="95995"/>
          </a:xfrm>
          <a:prstGeom prst="rect">
            <a:avLst/>
          </a:prstGeom>
          <a:solidFill>
            <a:srgbClr val="FE6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5CF97-CCC8-09D4-FEEF-B74E8849D23B}"/>
              </a:ext>
            </a:extLst>
          </p:cNvPr>
          <p:cNvSpPr/>
          <p:nvPr/>
        </p:nvSpPr>
        <p:spPr>
          <a:xfrm>
            <a:off x="5489250" y="14004299"/>
            <a:ext cx="398827" cy="95995"/>
          </a:xfrm>
          <a:prstGeom prst="rect">
            <a:avLst/>
          </a:prstGeom>
          <a:solidFill>
            <a:srgbClr val="DC267F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645935-16FD-24BA-5206-7A7B9B32FD2A}"/>
              </a:ext>
            </a:extLst>
          </p:cNvPr>
          <p:cNvSpPr/>
          <p:nvPr/>
        </p:nvSpPr>
        <p:spPr>
          <a:xfrm>
            <a:off x="7461430" y="14012545"/>
            <a:ext cx="398827" cy="95995"/>
          </a:xfrm>
          <a:prstGeom prst="rect">
            <a:avLst/>
          </a:prstGeom>
          <a:solidFill>
            <a:srgbClr val="DC267F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0C2949-9FC7-5427-96D0-C5675BAAE3D4}"/>
              </a:ext>
            </a:extLst>
          </p:cNvPr>
          <p:cNvSpPr/>
          <p:nvPr/>
        </p:nvSpPr>
        <p:spPr>
          <a:xfrm>
            <a:off x="10376142" y="14013824"/>
            <a:ext cx="398827" cy="95995"/>
          </a:xfrm>
          <a:prstGeom prst="rect">
            <a:avLst/>
          </a:prstGeom>
          <a:solidFill>
            <a:srgbClr val="DC267F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E25489-D4F2-B486-E7C5-6B96156A5D3B}"/>
              </a:ext>
            </a:extLst>
          </p:cNvPr>
          <p:cNvSpPr/>
          <p:nvPr/>
        </p:nvSpPr>
        <p:spPr>
          <a:xfrm>
            <a:off x="10388910" y="11553198"/>
            <a:ext cx="398827" cy="95995"/>
          </a:xfrm>
          <a:prstGeom prst="rect">
            <a:avLst/>
          </a:prstGeom>
          <a:solidFill>
            <a:srgbClr val="DC267F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73FC1C-0076-6394-E3A4-8BD4DF1DC556}"/>
              </a:ext>
            </a:extLst>
          </p:cNvPr>
          <p:cNvSpPr/>
          <p:nvPr/>
        </p:nvSpPr>
        <p:spPr>
          <a:xfrm>
            <a:off x="12192310" y="11579144"/>
            <a:ext cx="398827" cy="95995"/>
          </a:xfrm>
          <a:prstGeom prst="rect">
            <a:avLst/>
          </a:prstGeom>
          <a:solidFill>
            <a:srgbClr val="DC267F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DC29BB-CA2D-5DBF-978B-9A4C4687EB56}"/>
              </a:ext>
            </a:extLst>
          </p:cNvPr>
          <p:cNvSpPr/>
          <p:nvPr/>
        </p:nvSpPr>
        <p:spPr>
          <a:xfrm>
            <a:off x="3389369" y="3236224"/>
            <a:ext cx="717618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C64E6-9EBD-1E0E-95C7-EE1D92E6B581}"/>
              </a:ext>
            </a:extLst>
          </p:cNvPr>
          <p:cNvSpPr/>
          <p:nvPr/>
        </p:nvSpPr>
        <p:spPr>
          <a:xfrm>
            <a:off x="5308842" y="32362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C09AE0-8DCA-7C28-C94B-328C5AC594C3}"/>
              </a:ext>
            </a:extLst>
          </p:cNvPr>
          <p:cNvSpPr/>
          <p:nvPr/>
        </p:nvSpPr>
        <p:spPr>
          <a:xfrm>
            <a:off x="7371225" y="32362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0C19A9-81A3-B35C-ABE1-6872B94167A4}"/>
              </a:ext>
            </a:extLst>
          </p:cNvPr>
          <p:cNvSpPr/>
          <p:nvPr/>
        </p:nvSpPr>
        <p:spPr>
          <a:xfrm>
            <a:off x="8108239" y="32362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EA05829-24F7-51D0-DE17-661002DAFECE}"/>
              </a:ext>
            </a:extLst>
          </p:cNvPr>
          <p:cNvSpPr/>
          <p:nvPr/>
        </p:nvSpPr>
        <p:spPr>
          <a:xfrm>
            <a:off x="9973646" y="3236224"/>
            <a:ext cx="579235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662B6D-00F0-18AA-1B4C-8F458EEC413A}"/>
              </a:ext>
            </a:extLst>
          </p:cNvPr>
          <p:cNvSpPr/>
          <p:nvPr/>
        </p:nvSpPr>
        <p:spPr>
          <a:xfrm>
            <a:off x="8083331" y="8199851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CEBD1B-E546-A2BA-DFF7-2238BF1DEDEB}"/>
              </a:ext>
            </a:extLst>
          </p:cNvPr>
          <p:cNvSpPr/>
          <p:nvPr/>
        </p:nvSpPr>
        <p:spPr>
          <a:xfrm>
            <a:off x="9944427" y="8225797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A76053-8282-4FC0-8309-09C78ADEDAE6}"/>
              </a:ext>
            </a:extLst>
          </p:cNvPr>
          <p:cNvSpPr/>
          <p:nvPr/>
        </p:nvSpPr>
        <p:spPr>
          <a:xfrm>
            <a:off x="9942060" y="10649662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192243-34EA-4690-AA36-FABD47C51890}"/>
              </a:ext>
            </a:extLst>
          </p:cNvPr>
          <p:cNvSpPr/>
          <p:nvPr/>
        </p:nvSpPr>
        <p:spPr>
          <a:xfrm>
            <a:off x="12232906" y="10667922"/>
            <a:ext cx="492538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DC4C7A-D7DC-7641-1C1C-C85CAD2A4E33}"/>
              </a:ext>
            </a:extLst>
          </p:cNvPr>
          <p:cNvSpPr/>
          <p:nvPr/>
        </p:nvSpPr>
        <p:spPr>
          <a:xfrm>
            <a:off x="6158583" y="13014473"/>
            <a:ext cx="974980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187D29-2EC1-DFAF-CF72-0B903F10B8BB}"/>
              </a:ext>
            </a:extLst>
          </p:cNvPr>
          <p:cNvSpPr/>
          <p:nvPr/>
        </p:nvSpPr>
        <p:spPr>
          <a:xfrm>
            <a:off x="10209749" y="13052765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958D44-B930-53CC-96E1-F845A04F9D2C}"/>
              </a:ext>
            </a:extLst>
          </p:cNvPr>
          <p:cNvSpPr/>
          <p:nvPr/>
        </p:nvSpPr>
        <p:spPr>
          <a:xfrm>
            <a:off x="3349058" y="2875718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Big Sister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19811-0B75-B3F9-BC3F-C03C87B65DDA}"/>
              </a:ext>
            </a:extLst>
          </p:cNvPr>
          <p:cNvSpPr/>
          <p:nvPr/>
        </p:nvSpPr>
        <p:spPr>
          <a:xfrm>
            <a:off x="8083218" y="2875718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Catfish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1616C7-DDF0-CF6A-E20F-2AD9F08070BB}"/>
              </a:ext>
            </a:extLst>
          </p:cNvPr>
          <p:cNvSpPr/>
          <p:nvPr/>
        </p:nvSpPr>
        <p:spPr>
          <a:xfrm>
            <a:off x="3319519" y="5352812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Dean’s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E9277F-B52B-93DE-502E-82263950639D}"/>
              </a:ext>
            </a:extLst>
          </p:cNvPr>
          <p:cNvSpPr/>
          <p:nvPr/>
        </p:nvSpPr>
        <p:spPr>
          <a:xfrm>
            <a:off x="8068019" y="5352811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348EB67-CB24-0AD0-8E56-AFC0EE9A3EC1}"/>
              </a:ext>
            </a:extLst>
          </p:cNvPr>
          <p:cNvSpPr/>
          <p:nvPr/>
        </p:nvSpPr>
        <p:spPr>
          <a:xfrm>
            <a:off x="3319518" y="7800677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BFACE2-87BC-362E-EB18-1B2A30E1BD45}"/>
              </a:ext>
            </a:extLst>
          </p:cNvPr>
          <p:cNvSpPr/>
          <p:nvPr/>
        </p:nvSpPr>
        <p:spPr>
          <a:xfrm>
            <a:off x="8081724" y="7800677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6A7117-F751-7753-1DF1-9EFD7A2F51D9}"/>
              </a:ext>
            </a:extLst>
          </p:cNvPr>
          <p:cNvSpPr/>
          <p:nvPr/>
        </p:nvSpPr>
        <p:spPr>
          <a:xfrm>
            <a:off x="3319518" y="10251892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Sister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14A4AA-4499-C582-1D8E-760621688AF0}"/>
              </a:ext>
            </a:extLst>
          </p:cNvPr>
          <p:cNvSpPr/>
          <p:nvPr/>
        </p:nvSpPr>
        <p:spPr>
          <a:xfrm>
            <a:off x="8082498" y="10251892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Chapman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66CB15-DE6E-0B2C-4334-7435FA285AB8}"/>
              </a:ext>
            </a:extLst>
          </p:cNvPr>
          <p:cNvSpPr/>
          <p:nvPr/>
        </p:nvSpPr>
        <p:spPr>
          <a:xfrm>
            <a:off x="3319517" y="12703107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Memorial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1EBFDA-D65E-EAA0-CFCC-A0277D4E4E27}"/>
              </a:ext>
            </a:extLst>
          </p:cNvPr>
          <p:cNvSpPr/>
          <p:nvPr/>
        </p:nvSpPr>
        <p:spPr>
          <a:xfrm>
            <a:off x="8074465" y="12707120"/>
            <a:ext cx="4679209" cy="2942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Oglethorpe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61D31C-1D8C-FD0F-00A8-DCDA1F3E5A8F}"/>
              </a:ext>
            </a:extLst>
          </p:cNvPr>
          <p:cNvSpPr/>
          <p:nvPr/>
        </p:nvSpPr>
        <p:spPr>
          <a:xfrm>
            <a:off x="3423352" y="5752394"/>
            <a:ext cx="4527104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B5F0F-8FC4-7463-D030-D41011081226}"/>
              </a:ext>
            </a:extLst>
          </p:cNvPr>
          <p:cNvSpPr/>
          <p:nvPr/>
        </p:nvSpPr>
        <p:spPr>
          <a:xfrm>
            <a:off x="5777586" y="5901290"/>
            <a:ext cx="381000" cy="95995"/>
          </a:xfrm>
          <a:prstGeom prst="rect">
            <a:avLst/>
          </a:prstGeom>
          <a:solidFill>
            <a:srgbClr val="648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ED2F72-6EAD-38F7-E860-EDCD14782016}"/>
              </a:ext>
            </a:extLst>
          </p:cNvPr>
          <p:cNvSpPr/>
          <p:nvPr/>
        </p:nvSpPr>
        <p:spPr>
          <a:xfrm>
            <a:off x="6044286" y="6282290"/>
            <a:ext cx="381000" cy="95995"/>
          </a:xfrm>
          <a:prstGeom prst="rect">
            <a:avLst/>
          </a:prstGeom>
          <a:solidFill>
            <a:srgbClr val="785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63D2E5-9319-E342-78E2-2CEB3F15104F}"/>
              </a:ext>
            </a:extLst>
          </p:cNvPr>
          <p:cNvSpPr/>
          <p:nvPr/>
        </p:nvSpPr>
        <p:spPr>
          <a:xfrm>
            <a:off x="3396141" y="5713961"/>
            <a:ext cx="710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AB0FC2-756F-3EDD-79B1-9D56A0CE59D8}"/>
              </a:ext>
            </a:extLst>
          </p:cNvPr>
          <p:cNvSpPr/>
          <p:nvPr/>
        </p:nvSpPr>
        <p:spPr>
          <a:xfrm>
            <a:off x="5365218" y="5713961"/>
            <a:ext cx="455454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7923CC-F34D-B37D-C81B-72649CC08727}"/>
              </a:ext>
            </a:extLst>
          </p:cNvPr>
          <p:cNvSpPr/>
          <p:nvPr/>
        </p:nvSpPr>
        <p:spPr>
          <a:xfrm>
            <a:off x="7384610" y="5726059"/>
            <a:ext cx="565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B41DE07-2E5A-B6C7-3ACD-1EBC0756D88E}"/>
              </a:ext>
            </a:extLst>
          </p:cNvPr>
          <p:cNvSpPr/>
          <p:nvPr/>
        </p:nvSpPr>
        <p:spPr>
          <a:xfrm>
            <a:off x="8210444" y="5810243"/>
            <a:ext cx="4527104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202D3-A579-C220-2B50-F1BA6A54C1D6}"/>
              </a:ext>
            </a:extLst>
          </p:cNvPr>
          <p:cNvSpPr/>
          <p:nvPr/>
        </p:nvSpPr>
        <p:spPr>
          <a:xfrm>
            <a:off x="8233474" y="7473902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8DFEBA-C2B6-D364-1CBA-83E478B50647}"/>
              </a:ext>
            </a:extLst>
          </p:cNvPr>
          <p:cNvSpPr/>
          <p:nvPr/>
        </p:nvSpPr>
        <p:spPr>
          <a:xfrm>
            <a:off x="10393968" y="7489027"/>
            <a:ext cx="381000" cy="95995"/>
          </a:xfrm>
          <a:prstGeom prst="rect">
            <a:avLst/>
          </a:prstGeom>
          <a:solidFill>
            <a:srgbClr val="FFB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08E52C-06DA-BC42-59C8-91AD85AE0FFF}"/>
              </a:ext>
            </a:extLst>
          </p:cNvPr>
          <p:cNvSpPr/>
          <p:nvPr/>
        </p:nvSpPr>
        <p:spPr>
          <a:xfrm>
            <a:off x="12799423" y="9351975"/>
            <a:ext cx="199414" cy="67195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83589-5E85-06BD-2242-15A942576DC2}"/>
              </a:ext>
            </a:extLst>
          </p:cNvPr>
          <p:cNvSpPr/>
          <p:nvPr/>
        </p:nvSpPr>
        <p:spPr>
          <a:xfrm>
            <a:off x="8108238" y="5707009"/>
            <a:ext cx="565846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C889E9-FAFC-25AD-BC85-A14E7A005797}"/>
              </a:ext>
            </a:extLst>
          </p:cNvPr>
          <p:cNvSpPr/>
          <p:nvPr/>
        </p:nvSpPr>
        <p:spPr>
          <a:xfrm>
            <a:off x="9702910" y="5726059"/>
            <a:ext cx="994333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FC4129-E8FC-1B53-A833-644BDE6274B4}"/>
              </a:ext>
            </a:extLst>
          </p:cNvPr>
          <p:cNvSpPr/>
          <p:nvPr/>
        </p:nvSpPr>
        <p:spPr>
          <a:xfrm>
            <a:off x="12339394" y="5707009"/>
            <a:ext cx="381000" cy="1999060"/>
          </a:xfrm>
          <a:prstGeom prst="rect">
            <a:avLst/>
          </a:prstGeom>
          <a:solidFill>
            <a:srgbClr val="D9D9D9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A2EBB54-917C-0713-AB03-303A720656A2}"/>
              </a:ext>
            </a:extLst>
          </p:cNvPr>
          <p:cNvSpPr/>
          <p:nvPr/>
        </p:nvSpPr>
        <p:spPr>
          <a:xfrm>
            <a:off x="3471621" y="8171037"/>
            <a:ext cx="4527104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DFB944-3CE2-8F55-F513-3257920906D4}"/>
              </a:ext>
            </a:extLst>
          </p:cNvPr>
          <p:cNvSpPr/>
          <p:nvPr/>
        </p:nvSpPr>
        <p:spPr>
          <a:xfrm>
            <a:off x="3357690" y="10721932"/>
            <a:ext cx="4527104" cy="193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A3B8AB6-FFDE-09BA-3F56-843453E8DCA8}"/>
              </a:ext>
            </a:extLst>
          </p:cNvPr>
          <p:cNvGrpSpPr/>
          <p:nvPr/>
        </p:nvGrpSpPr>
        <p:grpSpPr>
          <a:xfrm>
            <a:off x="2300598" y="14417504"/>
            <a:ext cx="5695168" cy="3298145"/>
            <a:chOff x="1495061" y="14417503"/>
            <a:chExt cx="5695168" cy="32981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252E09-29D6-4D98-7B34-9F052AAFB0CB}"/>
                </a:ext>
              </a:extLst>
            </p:cNvPr>
            <p:cNvSpPr/>
            <p:nvPr/>
          </p:nvSpPr>
          <p:spPr>
            <a:xfrm>
              <a:off x="5220922" y="14417503"/>
              <a:ext cx="398827" cy="95995"/>
            </a:xfrm>
            <a:prstGeom prst="rect">
              <a:avLst/>
            </a:prstGeom>
            <a:solidFill>
              <a:srgbClr val="FE6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6E9441-2069-F4A0-4063-76D3347CC45E}"/>
                </a:ext>
              </a:extLst>
            </p:cNvPr>
            <p:cNvSpPr txBox="1"/>
            <p:nvPr/>
          </p:nvSpPr>
          <p:spPr>
            <a:xfrm rot="16200000">
              <a:off x="286101" y="15905040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May 2021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DF54821-014A-CD90-B480-BDAC287F456B}"/>
                </a:ext>
              </a:extLst>
            </p:cNvPr>
            <p:cNvSpPr txBox="1"/>
            <p:nvPr/>
          </p:nvSpPr>
          <p:spPr>
            <a:xfrm rot="16200000">
              <a:off x="779136" y="15912892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Aug 2021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ED7083-EC48-8489-C181-741378F96D5A}"/>
                </a:ext>
              </a:extLst>
            </p:cNvPr>
            <p:cNvSpPr txBox="1"/>
            <p:nvPr/>
          </p:nvSpPr>
          <p:spPr>
            <a:xfrm rot="16200000">
              <a:off x="1255032" y="15929159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Nov2021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6303436-79F9-03B3-028B-D3AD487E8D29}"/>
                </a:ext>
              </a:extLst>
            </p:cNvPr>
            <p:cNvSpPr txBox="1"/>
            <p:nvPr/>
          </p:nvSpPr>
          <p:spPr>
            <a:xfrm rot="16200000">
              <a:off x="1751045" y="15912891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Feb 2022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0D02EA3-5F7B-10F3-0929-C6C3388B2B75}"/>
                </a:ext>
              </a:extLst>
            </p:cNvPr>
            <p:cNvSpPr txBox="1"/>
            <p:nvPr/>
          </p:nvSpPr>
          <p:spPr>
            <a:xfrm rot="16200000">
              <a:off x="2279536" y="15855856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May 2022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6A80692-86EC-4585-F717-63E6980437AB}"/>
                </a:ext>
              </a:extLst>
            </p:cNvPr>
            <p:cNvSpPr txBox="1"/>
            <p:nvPr/>
          </p:nvSpPr>
          <p:spPr>
            <a:xfrm rot="16200000">
              <a:off x="2780983" y="15875827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Aug 2022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39AE2C-BA5F-9905-8D92-3112F641E800}"/>
                </a:ext>
              </a:extLst>
            </p:cNvPr>
            <p:cNvSpPr txBox="1"/>
            <p:nvPr/>
          </p:nvSpPr>
          <p:spPr>
            <a:xfrm rot="16200000">
              <a:off x="3343511" y="15838764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Nov 2022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5EA602-7FD7-8ABC-69F6-F69BB9ACF1D0}"/>
                </a:ext>
              </a:extLst>
            </p:cNvPr>
            <p:cNvSpPr txBox="1"/>
            <p:nvPr/>
          </p:nvSpPr>
          <p:spPr>
            <a:xfrm rot="16200000">
              <a:off x="3872093" y="15864402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Feb 2023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CA6A9D-C1B2-3339-571F-7600749C941C}"/>
                </a:ext>
              </a:extLst>
            </p:cNvPr>
            <p:cNvSpPr txBox="1"/>
            <p:nvPr/>
          </p:nvSpPr>
          <p:spPr>
            <a:xfrm rot="16200000">
              <a:off x="4392196" y="15852358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May 2023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87E353-A9C3-4018-CE7C-2AB461B2BBC2}"/>
                </a:ext>
              </a:extLst>
            </p:cNvPr>
            <p:cNvCxnSpPr>
              <a:cxnSpLocks/>
            </p:cNvCxnSpPr>
            <p:nvPr/>
          </p:nvCxnSpPr>
          <p:spPr>
            <a:xfrm>
              <a:off x="2511020" y="15046967"/>
              <a:ext cx="4679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70A822-2B59-56ED-CA96-E514FF876859}"/>
                </a:ext>
              </a:extLst>
            </p:cNvPr>
            <p:cNvCxnSpPr>
              <a:cxnSpLocks/>
            </p:cNvCxnSpPr>
            <p:nvPr/>
          </p:nvCxnSpPr>
          <p:spPr>
            <a:xfrm>
              <a:off x="2888979" y="1504696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28C6381-42AF-521F-BD1C-4928CA89B0A1}"/>
                </a:ext>
              </a:extLst>
            </p:cNvPr>
            <p:cNvCxnSpPr>
              <a:cxnSpLocks/>
            </p:cNvCxnSpPr>
            <p:nvPr/>
          </p:nvCxnSpPr>
          <p:spPr>
            <a:xfrm>
              <a:off x="3407149" y="15048579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CF56E0-68C8-4419-F293-FCEF0B043F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8447" y="15045351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E9347B1-A28E-8578-9AE7-662489E3D1E9}"/>
                </a:ext>
              </a:extLst>
            </p:cNvPr>
            <p:cNvCxnSpPr>
              <a:cxnSpLocks/>
            </p:cNvCxnSpPr>
            <p:nvPr/>
          </p:nvCxnSpPr>
          <p:spPr>
            <a:xfrm>
              <a:off x="4436617" y="15043755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12EDDAE-394B-AD44-CFCB-FACE3A160263}"/>
                </a:ext>
              </a:extLst>
            </p:cNvPr>
            <p:cNvCxnSpPr>
              <a:cxnSpLocks/>
            </p:cNvCxnSpPr>
            <p:nvPr/>
          </p:nvCxnSpPr>
          <p:spPr>
            <a:xfrm>
              <a:off x="4901563" y="15042495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B71C46-4D89-CE92-0DDD-F3B4C13471DA}"/>
                </a:ext>
              </a:extLst>
            </p:cNvPr>
            <p:cNvCxnSpPr>
              <a:cxnSpLocks/>
            </p:cNvCxnSpPr>
            <p:nvPr/>
          </p:nvCxnSpPr>
          <p:spPr>
            <a:xfrm>
              <a:off x="5419733" y="1504410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03DC31D-0207-A729-009B-92B80C529BAA}"/>
                </a:ext>
              </a:extLst>
            </p:cNvPr>
            <p:cNvCxnSpPr>
              <a:cxnSpLocks/>
            </p:cNvCxnSpPr>
            <p:nvPr/>
          </p:nvCxnSpPr>
          <p:spPr>
            <a:xfrm>
              <a:off x="5931031" y="1504392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C502A5-C381-A497-0CA0-BF59C3605651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01" y="15042331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FF511B4-A01B-FED5-94A9-B6AE64DED47E}"/>
                </a:ext>
              </a:extLst>
            </p:cNvPr>
            <p:cNvCxnSpPr>
              <a:cxnSpLocks/>
            </p:cNvCxnSpPr>
            <p:nvPr/>
          </p:nvCxnSpPr>
          <p:spPr>
            <a:xfrm>
              <a:off x="6992877" y="15044710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D75E20-98E8-14BE-A6CA-1DF9A2F62203}"/>
              </a:ext>
            </a:extLst>
          </p:cNvPr>
          <p:cNvGrpSpPr/>
          <p:nvPr/>
        </p:nvGrpSpPr>
        <p:grpSpPr>
          <a:xfrm>
            <a:off x="7234594" y="14642064"/>
            <a:ext cx="5695168" cy="3085844"/>
            <a:chOff x="1495061" y="14629804"/>
            <a:chExt cx="5695168" cy="308584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0041F7-DD14-3A3B-3733-BEB481F5EE8F}"/>
                </a:ext>
              </a:extLst>
            </p:cNvPr>
            <p:cNvSpPr txBox="1"/>
            <p:nvPr/>
          </p:nvSpPr>
          <p:spPr>
            <a:xfrm rot="16200000">
              <a:off x="286101" y="15905040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May 2021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3258F6E-44DE-E8AE-F9FB-23263F9A0312}"/>
                </a:ext>
              </a:extLst>
            </p:cNvPr>
            <p:cNvSpPr txBox="1"/>
            <p:nvPr/>
          </p:nvSpPr>
          <p:spPr>
            <a:xfrm rot="16200000">
              <a:off x="779136" y="15912892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Aug 2021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F857C5-B11B-A7BA-000F-6681DF91BF23}"/>
                </a:ext>
              </a:extLst>
            </p:cNvPr>
            <p:cNvSpPr txBox="1"/>
            <p:nvPr/>
          </p:nvSpPr>
          <p:spPr>
            <a:xfrm rot="16200000">
              <a:off x="1255032" y="15929159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Nov2021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DDB40E4-9A0F-A818-E9D6-914C4E71BDAA}"/>
                </a:ext>
              </a:extLst>
            </p:cNvPr>
            <p:cNvSpPr txBox="1"/>
            <p:nvPr/>
          </p:nvSpPr>
          <p:spPr>
            <a:xfrm rot="16200000">
              <a:off x="1751045" y="15912891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Feb 2022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71FB6C-529B-9403-DF55-245A69052369}"/>
                </a:ext>
              </a:extLst>
            </p:cNvPr>
            <p:cNvSpPr txBox="1"/>
            <p:nvPr/>
          </p:nvSpPr>
          <p:spPr>
            <a:xfrm rot="16200000">
              <a:off x="2279536" y="15855856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May 2022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035B1E3-AD76-7E7D-D53E-477C11B7AE6D}"/>
                </a:ext>
              </a:extLst>
            </p:cNvPr>
            <p:cNvSpPr txBox="1"/>
            <p:nvPr/>
          </p:nvSpPr>
          <p:spPr>
            <a:xfrm rot="16200000">
              <a:off x="2780983" y="15875827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Aug 2022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22A60E3-EC7E-39FD-3C87-6D433FF2ABD1}"/>
                </a:ext>
              </a:extLst>
            </p:cNvPr>
            <p:cNvSpPr txBox="1"/>
            <p:nvPr/>
          </p:nvSpPr>
          <p:spPr>
            <a:xfrm rot="16200000">
              <a:off x="3343511" y="15838764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Nov 2022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3F0EE31-1C67-1FFC-5812-217B24CEFDE0}"/>
                </a:ext>
              </a:extLst>
            </p:cNvPr>
            <p:cNvSpPr txBox="1"/>
            <p:nvPr/>
          </p:nvSpPr>
          <p:spPr>
            <a:xfrm rot="16200000">
              <a:off x="3872093" y="15864402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Feb 2023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79216EC-69ED-1603-7EDF-3C3FE035DD03}"/>
                </a:ext>
              </a:extLst>
            </p:cNvPr>
            <p:cNvSpPr txBox="1"/>
            <p:nvPr/>
          </p:nvSpPr>
          <p:spPr>
            <a:xfrm rot="16200000">
              <a:off x="4392196" y="15852358"/>
              <a:ext cx="2995449" cy="577530"/>
            </a:xfrm>
            <a:prstGeom prst="rect">
              <a:avLst/>
            </a:prstGeom>
            <a:noFill/>
            <a:scene3d>
              <a:camera prst="orthographicFront">
                <a:rot lat="0" lon="0" rev="189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00"/>
                </a:lnSpc>
              </a:pPr>
              <a:r>
                <a:rPr lang="en-US" sz="2400" dirty="0"/>
                <a:t>May 2023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B02C6-B520-FFEB-DEE2-0E894C61A819}"/>
                </a:ext>
              </a:extLst>
            </p:cNvPr>
            <p:cNvCxnSpPr>
              <a:cxnSpLocks/>
            </p:cNvCxnSpPr>
            <p:nvPr/>
          </p:nvCxnSpPr>
          <p:spPr>
            <a:xfrm>
              <a:off x="2511020" y="15046967"/>
              <a:ext cx="4679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0AAAFD-49F2-1A2E-FB4B-EBB05CD15B5D}"/>
                </a:ext>
              </a:extLst>
            </p:cNvPr>
            <p:cNvCxnSpPr>
              <a:cxnSpLocks/>
            </p:cNvCxnSpPr>
            <p:nvPr/>
          </p:nvCxnSpPr>
          <p:spPr>
            <a:xfrm>
              <a:off x="2888979" y="1504696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B7C84B4-9E58-D234-C0C1-383DC672AC6C}"/>
                </a:ext>
              </a:extLst>
            </p:cNvPr>
            <p:cNvCxnSpPr>
              <a:cxnSpLocks/>
            </p:cNvCxnSpPr>
            <p:nvPr/>
          </p:nvCxnSpPr>
          <p:spPr>
            <a:xfrm>
              <a:off x="3407149" y="15048579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6714CD6-3ACB-CE4F-CF66-00C627BA2B61}"/>
                </a:ext>
              </a:extLst>
            </p:cNvPr>
            <p:cNvCxnSpPr>
              <a:cxnSpLocks/>
            </p:cNvCxnSpPr>
            <p:nvPr/>
          </p:nvCxnSpPr>
          <p:spPr>
            <a:xfrm>
              <a:off x="3918447" y="15045351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07283F3-4D55-4A77-A151-67EC79088C8E}"/>
                </a:ext>
              </a:extLst>
            </p:cNvPr>
            <p:cNvCxnSpPr>
              <a:cxnSpLocks/>
            </p:cNvCxnSpPr>
            <p:nvPr/>
          </p:nvCxnSpPr>
          <p:spPr>
            <a:xfrm>
              <a:off x="4436617" y="15043755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317413-4B1C-6B3A-1169-1C6572624A4A}"/>
                </a:ext>
              </a:extLst>
            </p:cNvPr>
            <p:cNvCxnSpPr>
              <a:cxnSpLocks/>
            </p:cNvCxnSpPr>
            <p:nvPr/>
          </p:nvCxnSpPr>
          <p:spPr>
            <a:xfrm>
              <a:off x="4901563" y="15042495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490186-484C-6AD7-13A3-12933D4F68C5}"/>
                </a:ext>
              </a:extLst>
            </p:cNvPr>
            <p:cNvCxnSpPr>
              <a:cxnSpLocks/>
            </p:cNvCxnSpPr>
            <p:nvPr/>
          </p:nvCxnSpPr>
          <p:spPr>
            <a:xfrm>
              <a:off x="5419733" y="1504410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49EA5C-80E1-E45D-FC0A-0A0F204506E3}"/>
                </a:ext>
              </a:extLst>
            </p:cNvPr>
            <p:cNvCxnSpPr>
              <a:cxnSpLocks/>
            </p:cNvCxnSpPr>
            <p:nvPr/>
          </p:nvCxnSpPr>
          <p:spPr>
            <a:xfrm>
              <a:off x="5931031" y="1504392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58A3F8-9699-1002-8E3F-48C87A0F10A0}"/>
                </a:ext>
              </a:extLst>
            </p:cNvPr>
            <p:cNvCxnSpPr>
              <a:cxnSpLocks/>
            </p:cNvCxnSpPr>
            <p:nvPr/>
          </p:nvCxnSpPr>
          <p:spPr>
            <a:xfrm>
              <a:off x="6449201" y="15042331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5EEE652-BE36-B5CD-0743-60EB75F0A9B0}"/>
                </a:ext>
              </a:extLst>
            </p:cNvPr>
            <p:cNvCxnSpPr>
              <a:cxnSpLocks/>
            </p:cNvCxnSpPr>
            <p:nvPr/>
          </p:nvCxnSpPr>
          <p:spPr>
            <a:xfrm>
              <a:off x="6992877" y="15044710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8194A0-DF23-D770-17FE-D5F2BA716D33}"/>
              </a:ext>
            </a:extLst>
          </p:cNvPr>
          <p:cNvGrpSpPr/>
          <p:nvPr/>
        </p:nvGrpSpPr>
        <p:grpSpPr>
          <a:xfrm rot="5400000">
            <a:off x="2330553" y="14049518"/>
            <a:ext cx="1930489" cy="72653"/>
            <a:chOff x="5980986" y="17920893"/>
            <a:chExt cx="2242868" cy="45113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CA4E5ED-2147-4405-36FB-86F4F53214BF}"/>
                </a:ext>
              </a:extLst>
            </p:cNvPr>
            <p:cNvCxnSpPr>
              <a:cxnSpLocks/>
            </p:cNvCxnSpPr>
            <p:nvPr/>
          </p:nvCxnSpPr>
          <p:spPr>
            <a:xfrm>
              <a:off x="5980986" y="17921724"/>
              <a:ext cx="2242868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1900A2-0EDC-C887-F365-180BD7DECF5E}"/>
                </a:ext>
              </a:extLst>
            </p:cNvPr>
            <p:cNvCxnSpPr>
              <a:cxnSpLocks/>
            </p:cNvCxnSpPr>
            <p:nvPr/>
          </p:nvCxnSpPr>
          <p:spPr>
            <a:xfrm>
              <a:off x="6145836" y="17925365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2D45CFC-630F-C416-9E4C-EA989C13416B}"/>
                </a:ext>
              </a:extLst>
            </p:cNvPr>
            <p:cNvCxnSpPr>
              <a:cxnSpLocks/>
            </p:cNvCxnSpPr>
            <p:nvPr/>
          </p:nvCxnSpPr>
          <p:spPr>
            <a:xfrm>
              <a:off x="6588126" y="17926977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E81A0C2-7E4A-5B66-29D5-2EDAA41AFB7E}"/>
                </a:ext>
              </a:extLst>
            </p:cNvPr>
            <p:cNvCxnSpPr>
              <a:cxnSpLocks/>
            </p:cNvCxnSpPr>
            <p:nvPr/>
          </p:nvCxnSpPr>
          <p:spPr>
            <a:xfrm>
              <a:off x="7023542" y="17923749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E91487A-1D2C-AD4D-B868-C5B50F6F9B6E}"/>
                </a:ext>
              </a:extLst>
            </p:cNvPr>
            <p:cNvCxnSpPr>
              <a:cxnSpLocks/>
            </p:cNvCxnSpPr>
            <p:nvPr/>
          </p:nvCxnSpPr>
          <p:spPr>
            <a:xfrm>
              <a:off x="7473421" y="17922153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EDAD2F-1188-A594-5B82-95BEBAC618E6}"/>
                </a:ext>
              </a:extLst>
            </p:cNvPr>
            <p:cNvCxnSpPr>
              <a:cxnSpLocks/>
            </p:cNvCxnSpPr>
            <p:nvPr/>
          </p:nvCxnSpPr>
          <p:spPr>
            <a:xfrm>
              <a:off x="7885250" y="17920893"/>
              <a:ext cx="0" cy="3902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4E594AC-0F95-48C5-C9B1-944FA9E4610D}"/>
              </a:ext>
            </a:extLst>
          </p:cNvPr>
          <p:cNvGrpSpPr/>
          <p:nvPr/>
        </p:nvGrpSpPr>
        <p:grpSpPr>
          <a:xfrm>
            <a:off x="269166" y="10593063"/>
            <a:ext cx="3053816" cy="2107543"/>
            <a:chOff x="-536371" y="10593062"/>
            <a:chExt cx="3053816" cy="210754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6A943A-C2A6-F488-B922-A3C761B524F3}"/>
                </a:ext>
              </a:extLst>
            </p:cNvPr>
            <p:cNvSpPr txBox="1"/>
            <p:nvPr/>
          </p:nvSpPr>
          <p:spPr>
            <a:xfrm>
              <a:off x="-536371" y="10593062"/>
              <a:ext cx="299544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i="1" dirty="0"/>
                <a:t>Pasteuria</a:t>
              </a:r>
            </a:p>
            <a:p>
              <a:pPr algn="r"/>
              <a:r>
                <a:rPr lang="en-US" sz="2500" i="1" dirty="0"/>
                <a:t>Metschnikowia</a:t>
              </a:r>
            </a:p>
            <a:p>
              <a:pPr algn="r"/>
              <a:r>
                <a:rPr lang="en-US" sz="2500" i="1" dirty="0"/>
                <a:t>Gurleya </a:t>
              </a:r>
            </a:p>
            <a:p>
              <a:pPr algn="r"/>
              <a:r>
                <a:rPr lang="en-US" sz="2500" i="1" dirty="0"/>
                <a:t>Polycarium</a:t>
              </a:r>
            </a:p>
            <a:p>
              <a:pPr algn="r"/>
              <a:r>
                <a:rPr lang="en-US" sz="2500" i="1" dirty="0"/>
                <a:t>Blastulidium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4986A52-5DC8-BD6D-17C2-77F311343EE1}"/>
                </a:ext>
              </a:extLst>
            </p:cNvPr>
            <p:cNvGrpSpPr/>
            <p:nvPr/>
          </p:nvGrpSpPr>
          <p:grpSpPr>
            <a:xfrm rot="5400000">
              <a:off x="1472048" y="11655208"/>
              <a:ext cx="2011020" cy="79774"/>
              <a:chOff x="5980987" y="17916471"/>
              <a:chExt cx="2336430" cy="49535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303268D-774D-E1F8-429D-8DD022379BF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46575" y="16750883"/>
                <a:ext cx="5253" cy="23364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BFC167CB-CC3A-1A91-9859-F6BF1B26E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5836" y="17925365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9B892F8-8103-0E39-8772-942D9AF2C1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126" y="17926977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35B9F41-FAE2-14E0-8C43-FA41563AE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542" y="17923749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0E8F45D-82F1-D31A-B678-36B947AEBF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421" y="1792215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3382F45-26B0-F4D6-8681-DEB9C9C93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5250" y="1792089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7FA7CDF-5DB4-E724-AE33-B15AC562081D}"/>
              </a:ext>
            </a:extLst>
          </p:cNvPr>
          <p:cNvGrpSpPr/>
          <p:nvPr/>
        </p:nvGrpSpPr>
        <p:grpSpPr>
          <a:xfrm>
            <a:off x="268446" y="8144460"/>
            <a:ext cx="3053816" cy="2107543"/>
            <a:chOff x="-536371" y="10593062"/>
            <a:chExt cx="3053816" cy="2107543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F0C46A6-157F-5F4E-14EB-CC931DDE3594}"/>
                </a:ext>
              </a:extLst>
            </p:cNvPr>
            <p:cNvSpPr txBox="1"/>
            <p:nvPr/>
          </p:nvSpPr>
          <p:spPr>
            <a:xfrm>
              <a:off x="-536371" y="10593062"/>
              <a:ext cx="299544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i="1" dirty="0"/>
                <a:t>Pasteuria</a:t>
              </a:r>
            </a:p>
            <a:p>
              <a:pPr algn="r"/>
              <a:r>
                <a:rPr lang="en-US" sz="2500" i="1" dirty="0"/>
                <a:t>Metschnikowia</a:t>
              </a:r>
            </a:p>
            <a:p>
              <a:pPr algn="r"/>
              <a:r>
                <a:rPr lang="en-US" sz="2500" i="1" dirty="0"/>
                <a:t>Gurleya </a:t>
              </a:r>
            </a:p>
            <a:p>
              <a:pPr algn="r"/>
              <a:r>
                <a:rPr lang="en-US" sz="2500" i="1" dirty="0"/>
                <a:t>Polycarium</a:t>
              </a:r>
            </a:p>
            <a:p>
              <a:pPr algn="r"/>
              <a:r>
                <a:rPr lang="en-US" sz="2500" i="1" dirty="0"/>
                <a:t>Blastulidium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F229104-12BC-8208-A804-270BA914A6DF}"/>
                </a:ext>
              </a:extLst>
            </p:cNvPr>
            <p:cNvGrpSpPr/>
            <p:nvPr/>
          </p:nvGrpSpPr>
          <p:grpSpPr>
            <a:xfrm rot="5400000">
              <a:off x="1472048" y="11655208"/>
              <a:ext cx="2011020" cy="79774"/>
              <a:chOff x="5980987" y="17916471"/>
              <a:chExt cx="2336430" cy="49535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1DA91B7-7ED3-C2B3-5440-A36801B1A6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46575" y="16750883"/>
                <a:ext cx="5253" cy="23364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36314C8-7242-8F9E-B155-0F226F03DB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5836" y="17925365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2FE5094-494B-F12F-9BF8-8EB25C5187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126" y="17926977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56D4D3D-A2BB-1849-190B-9E4F31549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542" y="17923749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CF20A8C-E1EB-B601-5099-4E8BE11E6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421" y="1792215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067B1CF2-6784-EFFE-F05F-44402D3CA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5250" y="1792089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D15B2D6-3371-1767-3F16-F0A7056BC4A8}"/>
              </a:ext>
            </a:extLst>
          </p:cNvPr>
          <p:cNvGrpSpPr/>
          <p:nvPr/>
        </p:nvGrpSpPr>
        <p:grpSpPr>
          <a:xfrm>
            <a:off x="268522" y="5690088"/>
            <a:ext cx="3053816" cy="2107544"/>
            <a:chOff x="-536371" y="10593062"/>
            <a:chExt cx="3053816" cy="210754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D9B345A-75EE-773D-CBD4-36C737D25A92}"/>
                </a:ext>
              </a:extLst>
            </p:cNvPr>
            <p:cNvSpPr txBox="1"/>
            <p:nvPr/>
          </p:nvSpPr>
          <p:spPr>
            <a:xfrm>
              <a:off x="-536371" y="10593062"/>
              <a:ext cx="299544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i="1" dirty="0"/>
                <a:t>Pasteuria</a:t>
              </a:r>
            </a:p>
            <a:p>
              <a:pPr algn="r"/>
              <a:r>
                <a:rPr lang="en-US" sz="2500" i="1" dirty="0"/>
                <a:t>Metschnikowia</a:t>
              </a:r>
            </a:p>
            <a:p>
              <a:pPr algn="r"/>
              <a:r>
                <a:rPr lang="en-US" sz="2500" i="1" dirty="0"/>
                <a:t>Gurleya </a:t>
              </a:r>
            </a:p>
            <a:p>
              <a:pPr algn="r"/>
              <a:r>
                <a:rPr lang="en-US" sz="2500" i="1" dirty="0"/>
                <a:t>Polycarium</a:t>
              </a:r>
            </a:p>
            <a:p>
              <a:pPr algn="r"/>
              <a:r>
                <a:rPr lang="en-US" sz="2500" i="1" dirty="0"/>
                <a:t>Blastulidium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6C2EE1DD-9B46-00C9-97A5-FE3EA8D52118}"/>
                </a:ext>
              </a:extLst>
            </p:cNvPr>
            <p:cNvGrpSpPr/>
            <p:nvPr/>
          </p:nvGrpSpPr>
          <p:grpSpPr>
            <a:xfrm rot="5400000">
              <a:off x="1472048" y="11655209"/>
              <a:ext cx="2011020" cy="79774"/>
              <a:chOff x="5980987" y="17916471"/>
              <a:chExt cx="2336430" cy="49535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FB03CCD-B2E6-14CB-970F-116C39EDAC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46575" y="16750883"/>
                <a:ext cx="5253" cy="23364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572A6AD-443E-2B22-4465-439E8268A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5836" y="17925365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8FEE02B-456B-8213-9B03-A7083A0F8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126" y="17926977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9216247C-57A4-F463-0A12-B08B12031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542" y="17923749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CB97C46-D50E-8AE4-2ADF-84E4E508D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421" y="1792215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61766885-A159-4125-970B-4497EC17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5250" y="1792089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A458CA6-F8A3-99B6-DF88-8ACDBC0884B2}"/>
              </a:ext>
            </a:extLst>
          </p:cNvPr>
          <p:cNvGrpSpPr/>
          <p:nvPr/>
        </p:nvGrpSpPr>
        <p:grpSpPr>
          <a:xfrm>
            <a:off x="266155" y="3248029"/>
            <a:ext cx="3053816" cy="2107544"/>
            <a:chOff x="-536371" y="10593062"/>
            <a:chExt cx="3053816" cy="2107544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B938660-5CC8-AD3C-B0D8-92856CA6E61D}"/>
                </a:ext>
              </a:extLst>
            </p:cNvPr>
            <p:cNvSpPr txBox="1"/>
            <p:nvPr/>
          </p:nvSpPr>
          <p:spPr>
            <a:xfrm>
              <a:off x="-536371" y="10593062"/>
              <a:ext cx="2995449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i="1" dirty="0"/>
                <a:t>Pasteuria</a:t>
              </a:r>
            </a:p>
            <a:p>
              <a:pPr algn="r"/>
              <a:r>
                <a:rPr lang="en-US" sz="2500" i="1" dirty="0"/>
                <a:t>Metschnikowia</a:t>
              </a:r>
            </a:p>
            <a:p>
              <a:pPr algn="r"/>
              <a:r>
                <a:rPr lang="en-US" sz="2500" i="1" dirty="0"/>
                <a:t>Gurleya </a:t>
              </a:r>
            </a:p>
            <a:p>
              <a:pPr algn="r"/>
              <a:r>
                <a:rPr lang="en-US" sz="2500" i="1" dirty="0"/>
                <a:t>Polycarium</a:t>
              </a:r>
            </a:p>
            <a:p>
              <a:pPr algn="r"/>
              <a:r>
                <a:rPr lang="en-US" sz="2500" i="1" dirty="0"/>
                <a:t>Blastulidium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8C7D63C-CB56-02B9-00F8-DE23DD2494EB}"/>
                </a:ext>
              </a:extLst>
            </p:cNvPr>
            <p:cNvGrpSpPr/>
            <p:nvPr/>
          </p:nvGrpSpPr>
          <p:grpSpPr>
            <a:xfrm rot="5400000">
              <a:off x="1472048" y="11655209"/>
              <a:ext cx="2011020" cy="79774"/>
              <a:chOff x="5980987" y="17916471"/>
              <a:chExt cx="2336430" cy="49535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6628925-29D3-1A6F-F7D0-AF81FF2638F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146575" y="16750883"/>
                <a:ext cx="5253" cy="23364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FD5A87C6-B2B5-826E-55F0-8CC4872A32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5836" y="17925365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5BDD7B2F-47AE-05FC-C16E-6EA57DAB6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8126" y="17926977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3B98802-EDC8-311E-254F-3C1749641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542" y="17923749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84A24074-4D5C-9C78-35E1-FC1FD5EB0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421" y="1792215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03EB5618-7B46-5E42-D09B-DF6FC162A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5250" y="17920893"/>
                <a:ext cx="0" cy="3902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94C0DBA6-7AFD-A8A9-42BD-A9107C8673D2}"/>
              </a:ext>
            </a:extLst>
          </p:cNvPr>
          <p:cNvSpPr txBox="1"/>
          <p:nvPr/>
        </p:nvSpPr>
        <p:spPr>
          <a:xfrm>
            <a:off x="6065839" y="16393203"/>
            <a:ext cx="461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Sampling Date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7F26490-11FF-FC4D-2E10-50B48C6E6692}"/>
              </a:ext>
            </a:extLst>
          </p:cNvPr>
          <p:cNvSpPr txBox="1"/>
          <p:nvPr/>
        </p:nvSpPr>
        <p:spPr>
          <a:xfrm rot="16200000">
            <a:off x="-1623054" y="7242405"/>
            <a:ext cx="4614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Parasite</a:t>
            </a:r>
          </a:p>
        </p:txBody>
      </p:sp>
    </p:spTree>
    <p:extLst>
      <p:ext uri="{BB962C8B-B14F-4D97-AF65-F5344CB8AC3E}">
        <p14:creationId xmlns:p14="http://schemas.microsoft.com/office/powerpoint/2010/main" val="332162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94</Words>
  <Application>Microsoft Office PowerPoint</Application>
  <PresentationFormat>Custom</PresentationFormat>
  <Paragraphs>75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Schroeder</dc:creator>
  <cp:lastModifiedBy>Katherine M Schroeder</cp:lastModifiedBy>
  <cp:revision>5</cp:revision>
  <dcterms:created xsi:type="dcterms:W3CDTF">2023-10-18T19:23:19Z</dcterms:created>
  <dcterms:modified xsi:type="dcterms:W3CDTF">2023-10-19T19:30:51Z</dcterms:modified>
</cp:coreProperties>
</file>