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6" r:id="rId2"/>
    <p:sldId id="281" r:id="rId3"/>
    <p:sldId id="257" r:id="rId4"/>
    <p:sldId id="258" r:id="rId5"/>
    <p:sldId id="260" r:id="rId6"/>
    <p:sldId id="262" r:id="rId7"/>
    <p:sldId id="287" r:id="rId8"/>
    <p:sldId id="289" r:id="rId9"/>
    <p:sldId id="272" r:id="rId10"/>
    <p:sldId id="290" r:id="rId11"/>
    <p:sldId id="293" r:id="rId12"/>
    <p:sldId id="291" r:id="rId13"/>
    <p:sldId id="292" r:id="rId14"/>
    <p:sldId id="295" r:id="rId15"/>
    <p:sldId id="296" r:id="rId16"/>
    <p:sldId id="297" r:id="rId17"/>
    <p:sldId id="298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A3A"/>
    <a:srgbClr val="5D526A"/>
    <a:srgbClr val="B2A4FA"/>
    <a:srgbClr val="5300D6"/>
    <a:srgbClr val="363636"/>
    <a:srgbClr val="E6E6E6"/>
    <a:srgbClr val="786A88"/>
    <a:srgbClr val="766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660"/>
  </p:normalViewPr>
  <p:slideViewPr>
    <p:cSldViewPr snapToGrid="0">
      <p:cViewPr varScale="1">
        <p:scale>
          <a:sx n="46" d="100"/>
          <a:sy n="46" d="100"/>
        </p:scale>
        <p:origin x="53" y="8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CFA5D-5C09-447E-B000-A03D2E1739C0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45C96-7BEA-4B17-8721-7D38E250D7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399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DF9069C-3E8C-4FE3-BE04-8063B6D944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52105" y="1935195"/>
            <a:ext cx="3122781" cy="2987610"/>
          </a:xfrm>
          <a:custGeom>
            <a:avLst/>
            <a:gdLst>
              <a:gd name="connsiteX0" fmla="*/ 1562477 w 3122781"/>
              <a:gd name="connsiteY0" fmla="*/ 0 h 2987610"/>
              <a:gd name="connsiteX1" fmla="*/ 2562240 w 3122781"/>
              <a:gd name="connsiteY1" fmla="*/ 568594 h 2987610"/>
              <a:gd name="connsiteX2" fmla="*/ 2957146 w 3122781"/>
              <a:gd name="connsiteY2" fmla="*/ 1229459 h 2987610"/>
              <a:gd name="connsiteX3" fmla="*/ 2969643 w 3122781"/>
              <a:gd name="connsiteY3" fmla="*/ 2399066 h 2987610"/>
              <a:gd name="connsiteX4" fmla="*/ 1954884 w 3122781"/>
              <a:gd name="connsiteY4" fmla="*/ 2987610 h 2987610"/>
              <a:gd name="connsiteX5" fmla="*/ 1167570 w 3122781"/>
              <a:gd name="connsiteY5" fmla="*/ 2987610 h 2987610"/>
              <a:gd name="connsiteX6" fmla="*/ 155310 w 3122781"/>
              <a:gd name="connsiteY6" fmla="*/ 2399066 h 2987610"/>
              <a:gd name="connsiteX7" fmla="*/ 165308 w 3122781"/>
              <a:gd name="connsiteY7" fmla="*/ 1229459 h 2987610"/>
              <a:gd name="connsiteX8" fmla="*/ 560214 w 3122781"/>
              <a:gd name="connsiteY8" fmla="*/ 568594 h 2987610"/>
              <a:gd name="connsiteX9" fmla="*/ 1562477 w 3122781"/>
              <a:gd name="connsiteY9" fmla="*/ 0 h 298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22781" h="2987610">
                <a:moveTo>
                  <a:pt x="1562477" y="0"/>
                </a:moveTo>
                <a:cubicBezTo>
                  <a:pt x="1977379" y="0"/>
                  <a:pt x="2352290" y="211976"/>
                  <a:pt x="2562240" y="568594"/>
                </a:cubicBezTo>
                <a:cubicBezTo>
                  <a:pt x="2562240" y="568594"/>
                  <a:pt x="2562240" y="568594"/>
                  <a:pt x="2957146" y="1229459"/>
                </a:cubicBezTo>
                <a:cubicBezTo>
                  <a:pt x="3174595" y="1593558"/>
                  <a:pt x="3177094" y="2029979"/>
                  <a:pt x="2969643" y="2399066"/>
                </a:cubicBezTo>
                <a:cubicBezTo>
                  <a:pt x="2759693" y="2765659"/>
                  <a:pt x="2379783" y="2987610"/>
                  <a:pt x="1954884" y="2987610"/>
                </a:cubicBezTo>
                <a:cubicBezTo>
                  <a:pt x="1954884" y="2987610"/>
                  <a:pt x="1954884" y="2987610"/>
                  <a:pt x="1167570" y="2987610"/>
                </a:cubicBezTo>
                <a:cubicBezTo>
                  <a:pt x="742671" y="2987610"/>
                  <a:pt x="365261" y="2765659"/>
                  <a:pt x="155310" y="2399066"/>
                </a:cubicBezTo>
                <a:cubicBezTo>
                  <a:pt x="-54640" y="2029979"/>
                  <a:pt x="-52140" y="1593558"/>
                  <a:pt x="165308" y="1229459"/>
                </a:cubicBezTo>
                <a:cubicBezTo>
                  <a:pt x="165308" y="1229459"/>
                  <a:pt x="165308" y="1229459"/>
                  <a:pt x="560214" y="568594"/>
                </a:cubicBezTo>
                <a:cubicBezTo>
                  <a:pt x="772664" y="211976"/>
                  <a:pt x="1147575" y="0"/>
                  <a:pt x="156247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40EEE3E8-137F-4F10-9E5E-01D1774B19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9606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3ADB3129-B7D2-4E25-903C-D8AF863165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2539CE3-D3E6-4E8B-AD33-E590D2710D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25435" y="1526444"/>
            <a:ext cx="3524848" cy="4748298"/>
          </a:xfrm>
          <a:custGeom>
            <a:avLst/>
            <a:gdLst>
              <a:gd name="connsiteX0" fmla="*/ 0 w 3524848"/>
              <a:gd name="connsiteY0" fmla="*/ 0 h 4748298"/>
              <a:gd name="connsiteX1" fmla="*/ 3524848 w 3524848"/>
              <a:gd name="connsiteY1" fmla="*/ 0 h 4748298"/>
              <a:gd name="connsiteX2" fmla="*/ 3524848 w 3524848"/>
              <a:gd name="connsiteY2" fmla="*/ 4748298 h 4748298"/>
              <a:gd name="connsiteX3" fmla="*/ 0 w 3524848"/>
              <a:gd name="connsiteY3" fmla="*/ 4748298 h 474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848" h="4748298">
                <a:moveTo>
                  <a:pt x="0" y="0"/>
                </a:moveTo>
                <a:lnTo>
                  <a:pt x="3524848" y="0"/>
                </a:lnTo>
                <a:lnTo>
                  <a:pt x="3524848" y="4748298"/>
                </a:lnTo>
                <a:lnTo>
                  <a:pt x="0" y="474829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9A8FBA3-37F8-487E-8D34-6746D6BB96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33476" y="3191332"/>
            <a:ext cx="1805191" cy="1197168"/>
          </a:xfrm>
          <a:custGeom>
            <a:avLst/>
            <a:gdLst>
              <a:gd name="connsiteX0" fmla="*/ 0 w 1805191"/>
              <a:gd name="connsiteY0" fmla="*/ 0 h 1197168"/>
              <a:gd name="connsiteX1" fmla="*/ 1805191 w 1805191"/>
              <a:gd name="connsiteY1" fmla="*/ 0 h 1197168"/>
              <a:gd name="connsiteX2" fmla="*/ 1805191 w 1805191"/>
              <a:gd name="connsiteY2" fmla="*/ 1197168 h 1197168"/>
              <a:gd name="connsiteX3" fmla="*/ 0 w 1805191"/>
              <a:gd name="connsiteY3" fmla="*/ 1197168 h 119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5191" h="1197168">
                <a:moveTo>
                  <a:pt x="0" y="0"/>
                </a:moveTo>
                <a:lnTo>
                  <a:pt x="1805191" y="0"/>
                </a:lnTo>
                <a:lnTo>
                  <a:pt x="1805191" y="1197168"/>
                </a:lnTo>
                <a:lnTo>
                  <a:pt x="0" y="119716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73AAA2D-C024-42D7-9CF6-F954533392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89166" y="1525581"/>
            <a:ext cx="1805191" cy="1197168"/>
          </a:xfrm>
          <a:custGeom>
            <a:avLst/>
            <a:gdLst>
              <a:gd name="connsiteX0" fmla="*/ 0 w 1805191"/>
              <a:gd name="connsiteY0" fmla="*/ 0 h 1197168"/>
              <a:gd name="connsiteX1" fmla="*/ 1805191 w 1805191"/>
              <a:gd name="connsiteY1" fmla="*/ 0 h 1197168"/>
              <a:gd name="connsiteX2" fmla="*/ 1805191 w 1805191"/>
              <a:gd name="connsiteY2" fmla="*/ 1197168 h 1197168"/>
              <a:gd name="connsiteX3" fmla="*/ 0 w 1805191"/>
              <a:gd name="connsiteY3" fmla="*/ 1197168 h 119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5191" h="1197168">
                <a:moveTo>
                  <a:pt x="0" y="0"/>
                </a:moveTo>
                <a:lnTo>
                  <a:pt x="1805191" y="0"/>
                </a:lnTo>
                <a:lnTo>
                  <a:pt x="1805191" y="1197168"/>
                </a:lnTo>
                <a:lnTo>
                  <a:pt x="0" y="119716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4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7BFA0C11-1EE7-4D1E-80F2-5BCCFBF272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9FFB179-8EA3-4513-A430-79B687F55F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99284" y="1750192"/>
            <a:ext cx="3352800" cy="3015916"/>
          </a:xfrm>
          <a:custGeom>
            <a:avLst/>
            <a:gdLst>
              <a:gd name="connsiteX0" fmla="*/ 75880 w 3352800"/>
              <a:gd name="connsiteY0" fmla="*/ 0 h 3015916"/>
              <a:gd name="connsiteX1" fmla="*/ 3276920 w 3352800"/>
              <a:gd name="connsiteY1" fmla="*/ 0 h 3015916"/>
              <a:gd name="connsiteX2" fmla="*/ 3352800 w 3352800"/>
              <a:gd name="connsiteY2" fmla="*/ 75880 h 3015916"/>
              <a:gd name="connsiteX3" fmla="*/ 3352800 w 3352800"/>
              <a:gd name="connsiteY3" fmla="*/ 2940036 h 3015916"/>
              <a:gd name="connsiteX4" fmla="*/ 3276920 w 3352800"/>
              <a:gd name="connsiteY4" fmla="*/ 3015916 h 3015916"/>
              <a:gd name="connsiteX5" fmla="*/ 75880 w 3352800"/>
              <a:gd name="connsiteY5" fmla="*/ 3015916 h 3015916"/>
              <a:gd name="connsiteX6" fmla="*/ 0 w 3352800"/>
              <a:gd name="connsiteY6" fmla="*/ 2940036 h 3015916"/>
              <a:gd name="connsiteX7" fmla="*/ 0 w 3352800"/>
              <a:gd name="connsiteY7" fmla="*/ 75880 h 3015916"/>
              <a:gd name="connsiteX8" fmla="*/ 75880 w 3352800"/>
              <a:gd name="connsiteY8" fmla="*/ 0 h 3015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2800" h="3015916">
                <a:moveTo>
                  <a:pt x="75880" y="0"/>
                </a:moveTo>
                <a:lnTo>
                  <a:pt x="3276920" y="0"/>
                </a:lnTo>
                <a:cubicBezTo>
                  <a:pt x="3318827" y="0"/>
                  <a:pt x="3352800" y="33973"/>
                  <a:pt x="3352800" y="75880"/>
                </a:cubicBezTo>
                <a:lnTo>
                  <a:pt x="3352800" y="2940036"/>
                </a:lnTo>
                <a:cubicBezTo>
                  <a:pt x="3352800" y="2981943"/>
                  <a:pt x="3318827" y="3015916"/>
                  <a:pt x="3276920" y="3015916"/>
                </a:cubicBezTo>
                <a:lnTo>
                  <a:pt x="75880" y="3015916"/>
                </a:lnTo>
                <a:cubicBezTo>
                  <a:pt x="33973" y="3015916"/>
                  <a:pt x="0" y="2981943"/>
                  <a:pt x="0" y="2940036"/>
                </a:cubicBezTo>
                <a:lnTo>
                  <a:pt x="0" y="75880"/>
                </a:lnTo>
                <a:cubicBezTo>
                  <a:pt x="0" y="33973"/>
                  <a:pt x="33973" y="0"/>
                  <a:pt x="7588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D0177F4-D7EE-4A92-9E6D-CC58CBE59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4799" y="1726280"/>
            <a:ext cx="2518612" cy="1375241"/>
          </a:xfrm>
          <a:custGeom>
            <a:avLst/>
            <a:gdLst>
              <a:gd name="connsiteX0" fmla="*/ 34601 w 2518612"/>
              <a:gd name="connsiteY0" fmla="*/ 0 h 1375241"/>
              <a:gd name="connsiteX1" fmla="*/ 2484011 w 2518612"/>
              <a:gd name="connsiteY1" fmla="*/ 0 h 1375241"/>
              <a:gd name="connsiteX2" fmla="*/ 2518612 w 2518612"/>
              <a:gd name="connsiteY2" fmla="*/ 34601 h 1375241"/>
              <a:gd name="connsiteX3" fmla="*/ 2518612 w 2518612"/>
              <a:gd name="connsiteY3" fmla="*/ 1340640 h 1375241"/>
              <a:gd name="connsiteX4" fmla="*/ 2484011 w 2518612"/>
              <a:gd name="connsiteY4" fmla="*/ 1375241 h 1375241"/>
              <a:gd name="connsiteX5" fmla="*/ 34601 w 2518612"/>
              <a:gd name="connsiteY5" fmla="*/ 1375241 h 1375241"/>
              <a:gd name="connsiteX6" fmla="*/ 0 w 2518612"/>
              <a:gd name="connsiteY6" fmla="*/ 1340640 h 1375241"/>
              <a:gd name="connsiteX7" fmla="*/ 0 w 2518612"/>
              <a:gd name="connsiteY7" fmla="*/ 34601 h 1375241"/>
              <a:gd name="connsiteX8" fmla="*/ 34601 w 2518612"/>
              <a:gd name="connsiteY8" fmla="*/ 0 h 137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8612" h="1375241">
                <a:moveTo>
                  <a:pt x="34601" y="0"/>
                </a:moveTo>
                <a:lnTo>
                  <a:pt x="2484011" y="0"/>
                </a:lnTo>
                <a:cubicBezTo>
                  <a:pt x="2503121" y="0"/>
                  <a:pt x="2518612" y="15491"/>
                  <a:pt x="2518612" y="34601"/>
                </a:cubicBezTo>
                <a:lnTo>
                  <a:pt x="2518612" y="1340640"/>
                </a:lnTo>
                <a:cubicBezTo>
                  <a:pt x="2518612" y="1359750"/>
                  <a:pt x="2503121" y="1375241"/>
                  <a:pt x="2484011" y="1375241"/>
                </a:cubicBezTo>
                <a:lnTo>
                  <a:pt x="34601" y="1375241"/>
                </a:lnTo>
                <a:cubicBezTo>
                  <a:pt x="15491" y="1375241"/>
                  <a:pt x="0" y="1359750"/>
                  <a:pt x="0" y="1340640"/>
                </a:cubicBezTo>
                <a:lnTo>
                  <a:pt x="0" y="34601"/>
                </a:lnTo>
                <a:cubicBezTo>
                  <a:pt x="0" y="15491"/>
                  <a:pt x="15491" y="0"/>
                  <a:pt x="3460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33A191B-C8EE-4491-8269-A8C03F24389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24799" y="3355359"/>
            <a:ext cx="2518612" cy="1375241"/>
          </a:xfrm>
          <a:custGeom>
            <a:avLst/>
            <a:gdLst>
              <a:gd name="connsiteX0" fmla="*/ 34601 w 2518612"/>
              <a:gd name="connsiteY0" fmla="*/ 0 h 1375241"/>
              <a:gd name="connsiteX1" fmla="*/ 2484011 w 2518612"/>
              <a:gd name="connsiteY1" fmla="*/ 0 h 1375241"/>
              <a:gd name="connsiteX2" fmla="*/ 2518612 w 2518612"/>
              <a:gd name="connsiteY2" fmla="*/ 34601 h 1375241"/>
              <a:gd name="connsiteX3" fmla="*/ 2518612 w 2518612"/>
              <a:gd name="connsiteY3" fmla="*/ 1340640 h 1375241"/>
              <a:gd name="connsiteX4" fmla="*/ 2484011 w 2518612"/>
              <a:gd name="connsiteY4" fmla="*/ 1375241 h 1375241"/>
              <a:gd name="connsiteX5" fmla="*/ 34601 w 2518612"/>
              <a:gd name="connsiteY5" fmla="*/ 1375241 h 1375241"/>
              <a:gd name="connsiteX6" fmla="*/ 0 w 2518612"/>
              <a:gd name="connsiteY6" fmla="*/ 1340640 h 1375241"/>
              <a:gd name="connsiteX7" fmla="*/ 0 w 2518612"/>
              <a:gd name="connsiteY7" fmla="*/ 34601 h 1375241"/>
              <a:gd name="connsiteX8" fmla="*/ 34601 w 2518612"/>
              <a:gd name="connsiteY8" fmla="*/ 0 h 137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8612" h="1375241">
                <a:moveTo>
                  <a:pt x="34601" y="0"/>
                </a:moveTo>
                <a:lnTo>
                  <a:pt x="2484011" y="0"/>
                </a:lnTo>
                <a:cubicBezTo>
                  <a:pt x="2503121" y="0"/>
                  <a:pt x="2518612" y="15491"/>
                  <a:pt x="2518612" y="34601"/>
                </a:cubicBezTo>
                <a:lnTo>
                  <a:pt x="2518612" y="1340640"/>
                </a:lnTo>
                <a:cubicBezTo>
                  <a:pt x="2518612" y="1359750"/>
                  <a:pt x="2503121" y="1375241"/>
                  <a:pt x="2484011" y="1375241"/>
                </a:cubicBezTo>
                <a:lnTo>
                  <a:pt x="34601" y="1375241"/>
                </a:lnTo>
                <a:cubicBezTo>
                  <a:pt x="15491" y="1375241"/>
                  <a:pt x="0" y="1359750"/>
                  <a:pt x="0" y="1340640"/>
                </a:cubicBezTo>
                <a:lnTo>
                  <a:pt x="0" y="34601"/>
                </a:lnTo>
                <a:cubicBezTo>
                  <a:pt x="0" y="15491"/>
                  <a:pt x="15491" y="0"/>
                  <a:pt x="3460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02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885441B2-28EF-45E8-8A9B-56CF58D666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4316" y="0"/>
            <a:ext cx="3368842" cy="6858000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B04B5D2E-0C2B-4F88-ACCE-E7C903B643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23158" y="0"/>
            <a:ext cx="3368842" cy="6858000"/>
          </a:xfrm>
          <a:solidFill>
            <a:schemeClr val="bg2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E2E18F0-B7B2-4CA8-A4F0-6B8B3A86E3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884" y="396606"/>
            <a:ext cx="4527012" cy="1143435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410292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7710D2AA-8774-4E01-BB55-3989E7CF2CE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4089" y="396606"/>
            <a:ext cx="4754454" cy="1935615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81778DCE-BCEC-4122-ADCB-0EFC43058E8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7129" y="1346444"/>
            <a:ext cx="5533704" cy="3731741"/>
          </a:xfrm>
          <a:custGeom>
            <a:avLst/>
            <a:gdLst>
              <a:gd name="connsiteX0" fmla="*/ 0 w 1051123"/>
              <a:gd name="connsiteY0" fmla="*/ 0 h 1051123"/>
              <a:gd name="connsiteX1" fmla="*/ 1051123 w 1051123"/>
              <a:gd name="connsiteY1" fmla="*/ 0 h 1051123"/>
              <a:gd name="connsiteX2" fmla="*/ 1051123 w 1051123"/>
              <a:gd name="connsiteY2" fmla="*/ 1051123 h 1051123"/>
              <a:gd name="connsiteX3" fmla="*/ 0 w 1051123"/>
              <a:gd name="connsiteY3" fmla="*/ 1051123 h 1051123"/>
              <a:gd name="connsiteX4" fmla="*/ 0 w 1051123"/>
              <a:gd name="connsiteY4" fmla="*/ 0 h 1051123"/>
              <a:gd name="connsiteX0" fmla="*/ 0 w 1123695"/>
              <a:gd name="connsiteY0" fmla="*/ 0 h 1370437"/>
              <a:gd name="connsiteX1" fmla="*/ 1123695 w 1123695"/>
              <a:gd name="connsiteY1" fmla="*/ 319314 h 1370437"/>
              <a:gd name="connsiteX2" fmla="*/ 1123695 w 1123695"/>
              <a:gd name="connsiteY2" fmla="*/ 1370437 h 1370437"/>
              <a:gd name="connsiteX3" fmla="*/ 72572 w 1123695"/>
              <a:gd name="connsiteY3" fmla="*/ 1370437 h 1370437"/>
              <a:gd name="connsiteX4" fmla="*/ 0 w 1123695"/>
              <a:gd name="connsiteY4" fmla="*/ 0 h 1370437"/>
              <a:gd name="connsiteX0" fmla="*/ 0 w 1096341"/>
              <a:gd name="connsiteY0" fmla="*/ 0 h 1327452"/>
              <a:gd name="connsiteX1" fmla="*/ 1096341 w 1096341"/>
              <a:gd name="connsiteY1" fmla="*/ 276329 h 1327452"/>
              <a:gd name="connsiteX2" fmla="*/ 1096341 w 1096341"/>
              <a:gd name="connsiteY2" fmla="*/ 1327452 h 1327452"/>
              <a:gd name="connsiteX3" fmla="*/ 45218 w 1096341"/>
              <a:gd name="connsiteY3" fmla="*/ 1327452 h 1327452"/>
              <a:gd name="connsiteX4" fmla="*/ 0 w 1096341"/>
              <a:gd name="connsiteY4" fmla="*/ 0 h 1327452"/>
              <a:gd name="connsiteX0" fmla="*/ 0 w 3183049"/>
              <a:gd name="connsiteY0" fmla="*/ 458317 h 1785769"/>
              <a:gd name="connsiteX1" fmla="*/ 3183049 w 3183049"/>
              <a:gd name="connsiteY1" fmla="*/ 0 h 1785769"/>
              <a:gd name="connsiteX2" fmla="*/ 1096341 w 3183049"/>
              <a:gd name="connsiteY2" fmla="*/ 1785769 h 1785769"/>
              <a:gd name="connsiteX3" fmla="*/ 45218 w 3183049"/>
              <a:gd name="connsiteY3" fmla="*/ 1785769 h 1785769"/>
              <a:gd name="connsiteX4" fmla="*/ 0 w 3183049"/>
              <a:gd name="connsiteY4" fmla="*/ 458317 h 1785769"/>
              <a:gd name="connsiteX0" fmla="*/ 0 w 3183049"/>
              <a:gd name="connsiteY0" fmla="*/ 462225 h 1785769"/>
              <a:gd name="connsiteX1" fmla="*/ 3183049 w 3183049"/>
              <a:gd name="connsiteY1" fmla="*/ 0 h 1785769"/>
              <a:gd name="connsiteX2" fmla="*/ 1096341 w 3183049"/>
              <a:gd name="connsiteY2" fmla="*/ 1785769 h 1785769"/>
              <a:gd name="connsiteX3" fmla="*/ 45218 w 3183049"/>
              <a:gd name="connsiteY3" fmla="*/ 1785769 h 1785769"/>
              <a:gd name="connsiteX4" fmla="*/ 0 w 3183049"/>
              <a:gd name="connsiteY4" fmla="*/ 462225 h 1785769"/>
              <a:gd name="connsiteX0" fmla="*/ 0 w 3179141"/>
              <a:gd name="connsiteY0" fmla="*/ 466132 h 1785769"/>
              <a:gd name="connsiteX1" fmla="*/ 3179141 w 3179141"/>
              <a:gd name="connsiteY1" fmla="*/ 0 h 1785769"/>
              <a:gd name="connsiteX2" fmla="*/ 1092433 w 3179141"/>
              <a:gd name="connsiteY2" fmla="*/ 1785769 h 1785769"/>
              <a:gd name="connsiteX3" fmla="*/ 41310 w 3179141"/>
              <a:gd name="connsiteY3" fmla="*/ 1785769 h 1785769"/>
              <a:gd name="connsiteX4" fmla="*/ 0 w 3179141"/>
              <a:gd name="connsiteY4" fmla="*/ 466132 h 1785769"/>
              <a:gd name="connsiteX0" fmla="*/ 540937 w 3720078"/>
              <a:gd name="connsiteY0" fmla="*/ 466132 h 2508693"/>
              <a:gd name="connsiteX1" fmla="*/ 3720078 w 3720078"/>
              <a:gd name="connsiteY1" fmla="*/ 0 h 2508693"/>
              <a:gd name="connsiteX2" fmla="*/ 1633370 w 3720078"/>
              <a:gd name="connsiteY2" fmla="*/ 1785769 h 2508693"/>
              <a:gd name="connsiteX3" fmla="*/ 0 w 3720078"/>
              <a:gd name="connsiteY3" fmla="*/ 2508693 h 2508693"/>
              <a:gd name="connsiteX4" fmla="*/ 540937 w 3720078"/>
              <a:gd name="connsiteY4" fmla="*/ 466132 h 2508693"/>
              <a:gd name="connsiteX0" fmla="*/ 540937 w 3720078"/>
              <a:gd name="connsiteY0" fmla="*/ 466132 h 2508693"/>
              <a:gd name="connsiteX1" fmla="*/ 3720078 w 3720078"/>
              <a:gd name="connsiteY1" fmla="*/ 0 h 2508693"/>
              <a:gd name="connsiteX2" fmla="*/ 3227708 w 3720078"/>
              <a:gd name="connsiteY2" fmla="*/ 2481338 h 2508693"/>
              <a:gd name="connsiteX3" fmla="*/ 0 w 3720078"/>
              <a:gd name="connsiteY3" fmla="*/ 2508693 h 2508693"/>
              <a:gd name="connsiteX4" fmla="*/ 540937 w 3720078"/>
              <a:gd name="connsiteY4" fmla="*/ 466132 h 250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0078" h="2508693">
                <a:moveTo>
                  <a:pt x="540937" y="466132"/>
                </a:moveTo>
                <a:lnTo>
                  <a:pt x="3720078" y="0"/>
                </a:lnTo>
                <a:lnTo>
                  <a:pt x="3227708" y="2481338"/>
                </a:lnTo>
                <a:lnTo>
                  <a:pt x="0" y="2508693"/>
                </a:lnTo>
                <a:lnTo>
                  <a:pt x="540937" y="466132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5CA51-D9AA-485C-BCCE-CEA7F2B28F2F}"/>
              </a:ext>
            </a:extLst>
          </p:cNvPr>
          <p:cNvSpPr txBox="1"/>
          <p:nvPr userDrawn="1"/>
        </p:nvSpPr>
        <p:spPr>
          <a:xfrm>
            <a:off x="1038891" y="2332222"/>
            <a:ext cx="1809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65008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AB93274-70C6-4FB7-A46E-ECDCB5F791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2BF07EC-033F-4214-8FE3-A43933DE3F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19909" y="1993891"/>
            <a:ext cx="3361704" cy="1539877"/>
          </a:xfrm>
          <a:custGeom>
            <a:avLst/>
            <a:gdLst>
              <a:gd name="connsiteX0" fmla="*/ 0 w 3406589"/>
              <a:gd name="connsiteY0" fmla="*/ 0 h 1691340"/>
              <a:gd name="connsiteX1" fmla="*/ 3406589 w 3406589"/>
              <a:gd name="connsiteY1" fmla="*/ 0 h 1691340"/>
              <a:gd name="connsiteX2" fmla="*/ 3406589 w 3406589"/>
              <a:gd name="connsiteY2" fmla="*/ 1691340 h 1691340"/>
              <a:gd name="connsiteX3" fmla="*/ 0 w 3406589"/>
              <a:gd name="connsiteY3" fmla="*/ 1691340 h 1691340"/>
              <a:gd name="connsiteX4" fmla="*/ 0 w 3406589"/>
              <a:gd name="connsiteY4" fmla="*/ 0 h 1691340"/>
              <a:gd name="connsiteX0" fmla="*/ 0 w 3556000"/>
              <a:gd name="connsiteY0" fmla="*/ 0 h 1691340"/>
              <a:gd name="connsiteX1" fmla="*/ 3556000 w 3556000"/>
              <a:gd name="connsiteY1" fmla="*/ 0 h 1691340"/>
              <a:gd name="connsiteX2" fmla="*/ 3556000 w 3556000"/>
              <a:gd name="connsiteY2" fmla="*/ 1691340 h 1691340"/>
              <a:gd name="connsiteX3" fmla="*/ 149411 w 3556000"/>
              <a:gd name="connsiteY3" fmla="*/ 1691340 h 1691340"/>
              <a:gd name="connsiteX4" fmla="*/ 0 w 3556000"/>
              <a:gd name="connsiteY4" fmla="*/ 0 h 1691340"/>
              <a:gd name="connsiteX0" fmla="*/ 0 w 3705412"/>
              <a:gd name="connsiteY0" fmla="*/ 5977 h 1697317"/>
              <a:gd name="connsiteX1" fmla="*/ 3705412 w 3705412"/>
              <a:gd name="connsiteY1" fmla="*/ 0 h 1697317"/>
              <a:gd name="connsiteX2" fmla="*/ 3556000 w 3705412"/>
              <a:gd name="connsiteY2" fmla="*/ 1697317 h 1697317"/>
              <a:gd name="connsiteX3" fmla="*/ 149411 w 3705412"/>
              <a:gd name="connsiteY3" fmla="*/ 1697317 h 1697317"/>
              <a:gd name="connsiteX4" fmla="*/ 0 w 3705412"/>
              <a:gd name="connsiteY4" fmla="*/ 5977 h 169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5412" h="1697317">
                <a:moveTo>
                  <a:pt x="0" y="5977"/>
                </a:moveTo>
                <a:lnTo>
                  <a:pt x="3705412" y="0"/>
                </a:lnTo>
                <a:lnTo>
                  <a:pt x="3556000" y="1697317"/>
                </a:lnTo>
                <a:lnTo>
                  <a:pt x="149411" y="1697317"/>
                </a:lnTo>
                <a:lnTo>
                  <a:pt x="0" y="5977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46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9FCE916A-76AC-4872-B108-7A494EFBF0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D211F384-A0AA-486A-ABCF-4F8B0BA88C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19700" y="2120089"/>
            <a:ext cx="1752600" cy="3766096"/>
          </a:xfrm>
          <a:custGeom>
            <a:avLst/>
            <a:gdLst>
              <a:gd name="connsiteX0" fmla="*/ 504814 w 2632868"/>
              <a:gd name="connsiteY0" fmla="*/ 330 h 5657673"/>
              <a:gd name="connsiteX1" fmla="*/ 539273 w 2632868"/>
              <a:gd name="connsiteY1" fmla="*/ 833 h 5657673"/>
              <a:gd name="connsiteX2" fmla="*/ 607688 w 2632868"/>
              <a:gd name="connsiteY2" fmla="*/ 85294 h 5657673"/>
              <a:gd name="connsiteX3" fmla="*/ 680128 w 2632868"/>
              <a:gd name="connsiteY3" fmla="*/ 193886 h 5657673"/>
              <a:gd name="connsiteX4" fmla="*/ 748543 w 2632868"/>
              <a:gd name="connsiteY4" fmla="*/ 211984 h 5657673"/>
              <a:gd name="connsiteX5" fmla="*/ 911532 w 2632868"/>
              <a:gd name="connsiteY5" fmla="*/ 209973 h 5657673"/>
              <a:gd name="connsiteX6" fmla="*/ 1315987 w 2632868"/>
              <a:gd name="connsiteY6" fmla="*/ 209973 h 5657673"/>
              <a:gd name="connsiteX7" fmla="*/ 1720442 w 2632868"/>
              <a:gd name="connsiteY7" fmla="*/ 209973 h 5657673"/>
              <a:gd name="connsiteX8" fmla="*/ 1885443 w 2632868"/>
              <a:gd name="connsiteY8" fmla="*/ 211984 h 5657673"/>
              <a:gd name="connsiteX9" fmla="*/ 1951846 w 2632868"/>
              <a:gd name="connsiteY9" fmla="*/ 193886 h 5657673"/>
              <a:gd name="connsiteX10" fmla="*/ 2026298 w 2632868"/>
              <a:gd name="connsiteY10" fmla="*/ 85294 h 5657673"/>
              <a:gd name="connsiteX11" fmla="*/ 2094713 w 2632868"/>
              <a:gd name="connsiteY11" fmla="*/ 833 h 5657673"/>
              <a:gd name="connsiteX12" fmla="*/ 2171177 w 2632868"/>
              <a:gd name="connsiteY12" fmla="*/ 2844 h 5657673"/>
              <a:gd name="connsiteX13" fmla="*/ 2370386 w 2632868"/>
              <a:gd name="connsiteY13" fmla="*/ 2844 h 5657673"/>
              <a:gd name="connsiteX14" fmla="*/ 2627950 w 2632868"/>
              <a:gd name="connsiteY14" fmla="*/ 392971 h 5657673"/>
              <a:gd name="connsiteX15" fmla="*/ 2629962 w 2632868"/>
              <a:gd name="connsiteY15" fmla="*/ 5313799 h 5657673"/>
              <a:gd name="connsiteX16" fmla="*/ 2631974 w 2632868"/>
              <a:gd name="connsiteY16" fmla="*/ 5321842 h 5657673"/>
              <a:gd name="connsiteX17" fmla="*/ 2631974 w 2632868"/>
              <a:gd name="connsiteY17" fmla="*/ 5327875 h 5657673"/>
              <a:gd name="connsiteX18" fmla="*/ 2631974 w 2632868"/>
              <a:gd name="connsiteY18" fmla="*/ 5368095 h 5657673"/>
              <a:gd name="connsiteX19" fmla="*/ 2631974 w 2632868"/>
              <a:gd name="connsiteY19" fmla="*/ 5380160 h 5657673"/>
              <a:gd name="connsiteX20" fmla="*/ 2631974 w 2632868"/>
              <a:gd name="connsiteY20" fmla="*/ 5394237 h 5657673"/>
              <a:gd name="connsiteX21" fmla="*/ 2629962 w 2632868"/>
              <a:gd name="connsiteY21" fmla="*/ 5406303 h 5657673"/>
              <a:gd name="connsiteX22" fmla="*/ 2627950 w 2632868"/>
              <a:gd name="connsiteY22" fmla="*/ 5414347 h 5657673"/>
              <a:gd name="connsiteX23" fmla="*/ 2621913 w 2632868"/>
              <a:gd name="connsiteY23" fmla="*/ 5442500 h 5657673"/>
              <a:gd name="connsiteX24" fmla="*/ 2619901 w 2632868"/>
              <a:gd name="connsiteY24" fmla="*/ 5450544 h 5657673"/>
              <a:gd name="connsiteX25" fmla="*/ 2593742 w 2632868"/>
              <a:gd name="connsiteY25" fmla="*/ 5510873 h 5657673"/>
              <a:gd name="connsiteX26" fmla="*/ 2573620 w 2632868"/>
              <a:gd name="connsiteY26" fmla="*/ 5541037 h 5657673"/>
              <a:gd name="connsiteX27" fmla="*/ 2326118 w 2632868"/>
              <a:gd name="connsiteY27" fmla="*/ 5657673 h 5657673"/>
              <a:gd name="connsiteX28" fmla="*/ 1869345 w 2632868"/>
              <a:gd name="connsiteY28" fmla="*/ 5657673 h 5657673"/>
              <a:gd name="connsiteX29" fmla="*/ 764641 w 2632868"/>
              <a:gd name="connsiteY29" fmla="*/ 5657673 h 5657673"/>
              <a:gd name="connsiteX30" fmla="*/ 305856 w 2632868"/>
              <a:gd name="connsiteY30" fmla="*/ 5657673 h 5657673"/>
              <a:gd name="connsiteX31" fmla="*/ 58354 w 2632868"/>
              <a:gd name="connsiteY31" fmla="*/ 5541037 h 5657673"/>
              <a:gd name="connsiteX32" fmla="*/ 38232 w 2632868"/>
              <a:gd name="connsiteY32" fmla="*/ 5510873 h 5657673"/>
              <a:gd name="connsiteX33" fmla="*/ 14085 w 2632868"/>
              <a:gd name="connsiteY33" fmla="*/ 5450544 h 5657673"/>
              <a:gd name="connsiteX34" fmla="*/ 12073 w 2632868"/>
              <a:gd name="connsiteY34" fmla="*/ 5442500 h 5657673"/>
              <a:gd name="connsiteX35" fmla="*/ 4024 w 2632868"/>
              <a:gd name="connsiteY35" fmla="*/ 5414347 h 5657673"/>
              <a:gd name="connsiteX36" fmla="*/ 4024 w 2632868"/>
              <a:gd name="connsiteY36" fmla="*/ 5406303 h 5657673"/>
              <a:gd name="connsiteX37" fmla="*/ 2012 w 2632868"/>
              <a:gd name="connsiteY37" fmla="*/ 5394237 h 5657673"/>
              <a:gd name="connsiteX38" fmla="*/ 2012 w 2632868"/>
              <a:gd name="connsiteY38" fmla="*/ 5380160 h 5657673"/>
              <a:gd name="connsiteX39" fmla="*/ 0 w 2632868"/>
              <a:gd name="connsiteY39" fmla="*/ 5358040 h 5657673"/>
              <a:gd name="connsiteX40" fmla="*/ 2012 w 2632868"/>
              <a:gd name="connsiteY40" fmla="*/ 5327875 h 5657673"/>
              <a:gd name="connsiteX41" fmla="*/ 2012 w 2632868"/>
              <a:gd name="connsiteY41" fmla="*/ 5321842 h 5657673"/>
              <a:gd name="connsiteX42" fmla="*/ 4024 w 2632868"/>
              <a:gd name="connsiteY42" fmla="*/ 5313799 h 5657673"/>
              <a:gd name="connsiteX43" fmla="*/ 6036 w 2632868"/>
              <a:gd name="connsiteY43" fmla="*/ 392971 h 5657673"/>
              <a:gd name="connsiteX44" fmla="*/ 261587 w 2632868"/>
              <a:gd name="connsiteY44" fmla="*/ 2844 h 5657673"/>
              <a:gd name="connsiteX45" fmla="*/ 263600 w 2632868"/>
              <a:gd name="connsiteY45" fmla="*/ 2844 h 5657673"/>
              <a:gd name="connsiteX46" fmla="*/ 462809 w 2632868"/>
              <a:gd name="connsiteY46" fmla="*/ 2844 h 5657673"/>
              <a:gd name="connsiteX47" fmla="*/ 504814 w 2632868"/>
              <a:gd name="connsiteY47" fmla="*/ 330 h 565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32868" h="5657673">
                <a:moveTo>
                  <a:pt x="504814" y="330"/>
                </a:moveTo>
                <a:cubicBezTo>
                  <a:pt x="517642" y="-172"/>
                  <a:pt x="529212" y="-172"/>
                  <a:pt x="539273" y="833"/>
                </a:cubicBezTo>
                <a:cubicBezTo>
                  <a:pt x="591590" y="833"/>
                  <a:pt x="611712" y="12899"/>
                  <a:pt x="607688" y="85294"/>
                </a:cubicBezTo>
                <a:cubicBezTo>
                  <a:pt x="603664" y="141600"/>
                  <a:pt x="641896" y="175787"/>
                  <a:pt x="680128" y="193886"/>
                </a:cubicBezTo>
                <a:cubicBezTo>
                  <a:pt x="710311" y="207962"/>
                  <a:pt x="738482" y="211984"/>
                  <a:pt x="748543" y="211984"/>
                </a:cubicBezTo>
                <a:cubicBezTo>
                  <a:pt x="756592" y="209973"/>
                  <a:pt x="827019" y="209973"/>
                  <a:pt x="911532" y="209973"/>
                </a:cubicBezTo>
                <a:cubicBezTo>
                  <a:pt x="1042326" y="209973"/>
                  <a:pt x="1215376" y="209973"/>
                  <a:pt x="1315987" y="209973"/>
                </a:cubicBezTo>
                <a:cubicBezTo>
                  <a:pt x="1416598" y="209973"/>
                  <a:pt x="1591660" y="209973"/>
                  <a:pt x="1720442" y="209973"/>
                </a:cubicBezTo>
                <a:cubicBezTo>
                  <a:pt x="1806967" y="209973"/>
                  <a:pt x="1875382" y="209973"/>
                  <a:pt x="1885443" y="211984"/>
                </a:cubicBezTo>
                <a:cubicBezTo>
                  <a:pt x="1895504" y="211984"/>
                  <a:pt x="1923675" y="207962"/>
                  <a:pt x="1951846" y="193886"/>
                </a:cubicBezTo>
                <a:cubicBezTo>
                  <a:pt x="1990078" y="175787"/>
                  <a:pt x="2028310" y="141600"/>
                  <a:pt x="2026298" y="85294"/>
                </a:cubicBezTo>
                <a:cubicBezTo>
                  <a:pt x="2022274" y="12899"/>
                  <a:pt x="2042396" y="833"/>
                  <a:pt x="2094713" y="833"/>
                </a:cubicBezTo>
                <a:cubicBezTo>
                  <a:pt x="2114835" y="-1178"/>
                  <a:pt x="2140994" y="833"/>
                  <a:pt x="2171177" y="2844"/>
                </a:cubicBezTo>
                <a:cubicBezTo>
                  <a:pt x="2281849" y="2844"/>
                  <a:pt x="2370386" y="2844"/>
                  <a:pt x="2370386" y="2844"/>
                </a:cubicBezTo>
                <a:cubicBezTo>
                  <a:pt x="2388496" y="2844"/>
                  <a:pt x="2660145" y="8877"/>
                  <a:pt x="2627950" y="392971"/>
                </a:cubicBezTo>
                <a:cubicBezTo>
                  <a:pt x="2627950" y="392971"/>
                  <a:pt x="2627950" y="392971"/>
                  <a:pt x="2629962" y="5313799"/>
                </a:cubicBezTo>
                <a:cubicBezTo>
                  <a:pt x="2629962" y="5313799"/>
                  <a:pt x="2629962" y="5315809"/>
                  <a:pt x="2631974" y="5321842"/>
                </a:cubicBezTo>
                <a:cubicBezTo>
                  <a:pt x="2631974" y="5323853"/>
                  <a:pt x="2631974" y="5325864"/>
                  <a:pt x="2631974" y="5327875"/>
                </a:cubicBezTo>
                <a:cubicBezTo>
                  <a:pt x="2631974" y="5335919"/>
                  <a:pt x="2633986" y="5352007"/>
                  <a:pt x="2631974" y="5368095"/>
                </a:cubicBezTo>
                <a:cubicBezTo>
                  <a:pt x="2631974" y="5372116"/>
                  <a:pt x="2631974" y="5376138"/>
                  <a:pt x="2631974" y="5380160"/>
                </a:cubicBezTo>
                <a:cubicBezTo>
                  <a:pt x="2631974" y="5384182"/>
                  <a:pt x="2631974" y="5388204"/>
                  <a:pt x="2631974" y="5394237"/>
                </a:cubicBezTo>
                <a:cubicBezTo>
                  <a:pt x="2629962" y="5398259"/>
                  <a:pt x="2629962" y="5402281"/>
                  <a:pt x="2629962" y="5406303"/>
                </a:cubicBezTo>
                <a:cubicBezTo>
                  <a:pt x="2629962" y="5408314"/>
                  <a:pt x="2627950" y="5412336"/>
                  <a:pt x="2627950" y="5414347"/>
                </a:cubicBezTo>
                <a:cubicBezTo>
                  <a:pt x="2625938" y="5422391"/>
                  <a:pt x="2623925" y="5432445"/>
                  <a:pt x="2621913" y="5442500"/>
                </a:cubicBezTo>
                <a:cubicBezTo>
                  <a:pt x="2621913" y="5444511"/>
                  <a:pt x="2619901" y="5448533"/>
                  <a:pt x="2619901" y="5450544"/>
                </a:cubicBezTo>
                <a:cubicBezTo>
                  <a:pt x="2613864" y="5470654"/>
                  <a:pt x="2605815" y="5490763"/>
                  <a:pt x="2593742" y="5510873"/>
                </a:cubicBezTo>
                <a:cubicBezTo>
                  <a:pt x="2587705" y="5520928"/>
                  <a:pt x="2581669" y="5530983"/>
                  <a:pt x="2573620" y="5541037"/>
                </a:cubicBezTo>
                <a:cubicBezTo>
                  <a:pt x="2529351" y="5597344"/>
                  <a:pt x="2454899" y="5645607"/>
                  <a:pt x="2326118" y="5657673"/>
                </a:cubicBezTo>
                <a:cubicBezTo>
                  <a:pt x="2326118" y="5657673"/>
                  <a:pt x="2326118" y="5657673"/>
                  <a:pt x="1869345" y="5657673"/>
                </a:cubicBezTo>
                <a:cubicBezTo>
                  <a:pt x="1869345" y="5657673"/>
                  <a:pt x="1869345" y="5657673"/>
                  <a:pt x="764641" y="5657673"/>
                </a:cubicBezTo>
                <a:cubicBezTo>
                  <a:pt x="764641" y="5657673"/>
                  <a:pt x="764641" y="5657673"/>
                  <a:pt x="305856" y="5657673"/>
                </a:cubicBezTo>
                <a:cubicBezTo>
                  <a:pt x="179087" y="5645607"/>
                  <a:pt x="102623" y="5597344"/>
                  <a:pt x="58354" y="5541037"/>
                </a:cubicBezTo>
                <a:cubicBezTo>
                  <a:pt x="52317" y="5530983"/>
                  <a:pt x="44268" y="5520928"/>
                  <a:pt x="38232" y="5510873"/>
                </a:cubicBezTo>
                <a:cubicBezTo>
                  <a:pt x="28171" y="5490763"/>
                  <a:pt x="18110" y="5470654"/>
                  <a:pt x="14085" y="5450544"/>
                </a:cubicBezTo>
                <a:cubicBezTo>
                  <a:pt x="12073" y="5448533"/>
                  <a:pt x="12073" y="5444511"/>
                  <a:pt x="12073" y="5442500"/>
                </a:cubicBezTo>
                <a:cubicBezTo>
                  <a:pt x="8049" y="5432445"/>
                  <a:pt x="6036" y="5422391"/>
                  <a:pt x="4024" y="5414347"/>
                </a:cubicBezTo>
                <a:cubicBezTo>
                  <a:pt x="4024" y="5412336"/>
                  <a:pt x="4024" y="5408314"/>
                  <a:pt x="4024" y="5406303"/>
                </a:cubicBezTo>
                <a:cubicBezTo>
                  <a:pt x="4024" y="5402281"/>
                  <a:pt x="2012" y="5398259"/>
                  <a:pt x="2012" y="5394237"/>
                </a:cubicBezTo>
                <a:cubicBezTo>
                  <a:pt x="2012" y="5388204"/>
                  <a:pt x="2012" y="5384182"/>
                  <a:pt x="2012" y="5380160"/>
                </a:cubicBezTo>
                <a:cubicBezTo>
                  <a:pt x="0" y="5372116"/>
                  <a:pt x="0" y="5364073"/>
                  <a:pt x="0" y="5358040"/>
                </a:cubicBezTo>
                <a:cubicBezTo>
                  <a:pt x="0" y="5345974"/>
                  <a:pt x="0" y="5333908"/>
                  <a:pt x="2012" y="5327875"/>
                </a:cubicBezTo>
                <a:cubicBezTo>
                  <a:pt x="2012" y="5325864"/>
                  <a:pt x="2012" y="5323853"/>
                  <a:pt x="2012" y="5321842"/>
                </a:cubicBezTo>
                <a:cubicBezTo>
                  <a:pt x="2012" y="5315809"/>
                  <a:pt x="4024" y="5313799"/>
                  <a:pt x="4024" y="5313799"/>
                </a:cubicBezTo>
                <a:cubicBezTo>
                  <a:pt x="4024" y="5313799"/>
                  <a:pt x="4024" y="5313799"/>
                  <a:pt x="6036" y="392971"/>
                </a:cubicBezTo>
                <a:cubicBezTo>
                  <a:pt x="-26159" y="8877"/>
                  <a:pt x="245490" y="2844"/>
                  <a:pt x="261587" y="2844"/>
                </a:cubicBezTo>
                <a:cubicBezTo>
                  <a:pt x="263600" y="2844"/>
                  <a:pt x="263600" y="2844"/>
                  <a:pt x="263600" y="2844"/>
                </a:cubicBezTo>
                <a:cubicBezTo>
                  <a:pt x="263600" y="2844"/>
                  <a:pt x="352137" y="2844"/>
                  <a:pt x="462809" y="2844"/>
                </a:cubicBezTo>
                <a:cubicBezTo>
                  <a:pt x="477901" y="1839"/>
                  <a:pt x="491986" y="833"/>
                  <a:pt x="504814" y="33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9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652736-F4D7-4176-9687-C28ADB9133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38550"/>
          </a:xfrm>
          <a:custGeom>
            <a:avLst/>
            <a:gdLst>
              <a:gd name="connsiteX0" fmla="*/ 0 w 12192000"/>
              <a:gd name="connsiteY0" fmla="*/ 0 h 3638550"/>
              <a:gd name="connsiteX1" fmla="*/ 12192000 w 12192000"/>
              <a:gd name="connsiteY1" fmla="*/ 0 h 3638550"/>
              <a:gd name="connsiteX2" fmla="*/ 12192000 w 12192000"/>
              <a:gd name="connsiteY2" fmla="*/ 3638550 h 3638550"/>
              <a:gd name="connsiteX3" fmla="*/ 0 w 12192000"/>
              <a:gd name="connsiteY3" fmla="*/ 3638550 h 36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638550">
                <a:moveTo>
                  <a:pt x="0" y="0"/>
                </a:moveTo>
                <a:lnTo>
                  <a:pt x="12192000" y="0"/>
                </a:lnTo>
                <a:lnTo>
                  <a:pt x="12192000" y="3638550"/>
                </a:lnTo>
                <a:lnTo>
                  <a:pt x="0" y="363855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BE74CA1D-9751-476C-B1F2-676B8C4F4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5279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B1D3EDE-9737-4F7D-A0C9-62CC738110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8530" y="1977304"/>
            <a:ext cx="3251780" cy="1859825"/>
          </a:xfrm>
          <a:custGeom>
            <a:avLst/>
            <a:gdLst>
              <a:gd name="connsiteX0" fmla="*/ 65763 w 3251780"/>
              <a:gd name="connsiteY0" fmla="*/ 0 h 1859825"/>
              <a:gd name="connsiteX1" fmla="*/ 3186017 w 3251780"/>
              <a:gd name="connsiteY1" fmla="*/ 0 h 1859825"/>
              <a:gd name="connsiteX2" fmla="*/ 3251780 w 3251780"/>
              <a:gd name="connsiteY2" fmla="*/ 65763 h 1859825"/>
              <a:gd name="connsiteX3" fmla="*/ 3251780 w 3251780"/>
              <a:gd name="connsiteY3" fmla="*/ 1794062 h 1859825"/>
              <a:gd name="connsiteX4" fmla="*/ 3186017 w 3251780"/>
              <a:gd name="connsiteY4" fmla="*/ 1859825 h 1859825"/>
              <a:gd name="connsiteX5" fmla="*/ 65763 w 3251780"/>
              <a:gd name="connsiteY5" fmla="*/ 1859825 h 1859825"/>
              <a:gd name="connsiteX6" fmla="*/ 0 w 3251780"/>
              <a:gd name="connsiteY6" fmla="*/ 1794062 h 1859825"/>
              <a:gd name="connsiteX7" fmla="*/ 0 w 3251780"/>
              <a:gd name="connsiteY7" fmla="*/ 65763 h 1859825"/>
              <a:gd name="connsiteX8" fmla="*/ 65763 w 3251780"/>
              <a:gd name="connsiteY8" fmla="*/ 0 h 185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1780" h="1859825">
                <a:moveTo>
                  <a:pt x="65763" y="0"/>
                </a:moveTo>
                <a:lnTo>
                  <a:pt x="3186017" y="0"/>
                </a:lnTo>
                <a:cubicBezTo>
                  <a:pt x="3222337" y="0"/>
                  <a:pt x="3251780" y="29443"/>
                  <a:pt x="3251780" y="65763"/>
                </a:cubicBezTo>
                <a:lnTo>
                  <a:pt x="3251780" y="1794062"/>
                </a:lnTo>
                <a:cubicBezTo>
                  <a:pt x="3251780" y="1830382"/>
                  <a:pt x="3222337" y="1859825"/>
                  <a:pt x="3186017" y="1859825"/>
                </a:cubicBezTo>
                <a:lnTo>
                  <a:pt x="65763" y="1859825"/>
                </a:lnTo>
                <a:cubicBezTo>
                  <a:pt x="29443" y="1859825"/>
                  <a:pt x="0" y="1830382"/>
                  <a:pt x="0" y="1794062"/>
                </a:cubicBezTo>
                <a:lnTo>
                  <a:pt x="0" y="65763"/>
                </a:lnTo>
                <a:cubicBezTo>
                  <a:pt x="0" y="29443"/>
                  <a:pt x="29443" y="0"/>
                  <a:pt x="6576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0430C6A-40B2-479E-8096-830D99D396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70110" y="1977304"/>
            <a:ext cx="3251780" cy="1859825"/>
          </a:xfrm>
          <a:custGeom>
            <a:avLst/>
            <a:gdLst>
              <a:gd name="connsiteX0" fmla="*/ 65763 w 3251780"/>
              <a:gd name="connsiteY0" fmla="*/ 0 h 1859825"/>
              <a:gd name="connsiteX1" fmla="*/ 3186017 w 3251780"/>
              <a:gd name="connsiteY1" fmla="*/ 0 h 1859825"/>
              <a:gd name="connsiteX2" fmla="*/ 3251780 w 3251780"/>
              <a:gd name="connsiteY2" fmla="*/ 65763 h 1859825"/>
              <a:gd name="connsiteX3" fmla="*/ 3251780 w 3251780"/>
              <a:gd name="connsiteY3" fmla="*/ 1794062 h 1859825"/>
              <a:gd name="connsiteX4" fmla="*/ 3186017 w 3251780"/>
              <a:gd name="connsiteY4" fmla="*/ 1859825 h 1859825"/>
              <a:gd name="connsiteX5" fmla="*/ 65763 w 3251780"/>
              <a:gd name="connsiteY5" fmla="*/ 1859825 h 1859825"/>
              <a:gd name="connsiteX6" fmla="*/ 0 w 3251780"/>
              <a:gd name="connsiteY6" fmla="*/ 1794062 h 1859825"/>
              <a:gd name="connsiteX7" fmla="*/ 0 w 3251780"/>
              <a:gd name="connsiteY7" fmla="*/ 65763 h 1859825"/>
              <a:gd name="connsiteX8" fmla="*/ 65763 w 3251780"/>
              <a:gd name="connsiteY8" fmla="*/ 0 h 185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1780" h="1859825">
                <a:moveTo>
                  <a:pt x="65763" y="0"/>
                </a:moveTo>
                <a:lnTo>
                  <a:pt x="3186017" y="0"/>
                </a:lnTo>
                <a:cubicBezTo>
                  <a:pt x="3222337" y="0"/>
                  <a:pt x="3251780" y="29443"/>
                  <a:pt x="3251780" y="65763"/>
                </a:cubicBezTo>
                <a:lnTo>
                  <a:pt x="3251780" y="1794062"/>
                </a:lnTo>
                <a:cubicBezTo>
                  <a:pt x="3251780" y="1830382"/>
                  <a:pt x="3222337" y="1859825"/>
                  <a:pt x="3186017" y="1859825"/>
                </a:cubicBezTo>
                <a:lnTo>
                  <a:pt x="65763" y="1859825"/>
                </a:lnTo>
                <a:cubicBezTo>
                  <a:pt x="29443" y="1859825"/>
                  <a:pt x="0" y="1830382"/>
                  <a:pt x="0" y="1794062"/>
                </a:cubicBezTo>
                <a:lnTo>
                  <a:pt x="0" y="65763"/>
                </a:lnTo>
                <a:cubicBezTo>
                  <a:pt x="0" y="29443"/>
                  <a:pt x="29443" y="0"/>
                  <a:pt x="6576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99AD55B-29A5-4F73-A335-AF830892865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71690" y="1977304"/>
            <a:ext cx="3251780" cy="1859825"/>
          </a:xfrm>
          <a:custGeom>
            <a:avLst/>
            <a:gdLst>
              <a:gd name="connsiteX0" fmla="*/ 65763 w 3251780"/>
              <a:gd name="connsiteY0" fmla="*/ 0 h 1859825"/>
              <a:gd name="connsiteX1" fmla="*/ 3186017 w 3251780"/>
              <a:gd name="connsiteY1" fmla="*/ 0 h 1859825"/>
              <a:gd name="connsiteX2" fmla="*/ 3251780 w 3251780"/>
              <a:gd name="connsiteY2" fmla="*/ 65763 h 1859825"/>
              <a:gd name="connsiteX3" fmla="*/ 3251780 w 3251780"/>
              <a:gd name="connsiteY3" fmla="*/ 1794062 h 1859825"/>
              <a:gd name="connsiteX4" fmla="*/ 3186017 w 3251780"/>
              <a:gd name="connsiteY4" fmla="*/ 1859825 h 1859825"/>
              <a:gd name="connsiteX5" fmla="*/ 65763 w 3251780"/>
              <a:gd name="connsiteY5" fmla="*/ 1859825 h 1859825"/>
              <a:gd name="connsiteX6" fmla="*/ 0 w 3251780"/>
              <a:gd name="connsiteY6" fmla="*/ 1794062 h 1859825"/>
              <a:gd name="connsiteX7" fmla="*/ 0 w 3251780"/>
              <a:gd name="connsiteY7" fmla="*/ 65763 h 1859825"/>
              <a:gd name="connsiteX8" fmla="*/ 65763 w 3251780"/>
              <a:gd name="connsiteY8" fmla="*/ 0 h 185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1780" h="1859825">
                <a:moveTo>
                  <a:pt x="65763" y="0"/>
                </a:moveTo>
                <a:lnTo>
                  <a:pt x="3186017" y="0"/>
                </a:lnTo>
                <a:cubicBezTo>
                  <a:pt x="3222337" y="0"/>
                  <a:pt x="3251780" y="29443"/>
                  <a:pt x="3251780" y="65763"/>
                </a:cubicBezTo>
                <a:lnTo>
                  <a:pt x="3251780" y="1794062"/>
                </a:lnTo>
                <a:cubicBezTo>
                  <a:pt x="3251780" y="1830382"/>
                  <a:pt x="3222337" y="1859825"/>
                  <a:pt x="3186017" y="1859825"/>
                </a:cubicBezTo>
                <a:lnTo>
                  <a:pt x="65763" y="1859825"/>
                </a:lnTo>
                <a:cubicBezTo>
                  <a:pt x="29443" y="1859825"/>
                  <a:pt x="0" y="1830382"/>
                  <a:pt x="0" y="1794062"/>
                </a:cubicBezTo>
                <a:lnTo>
                  <a:pt x="0" y="65763"/>
                </a:lnTo>
                <a:cubicBezTo>
                  <a:pt x="0" y="29443"/>
                  <a:pt x="29443" y="0"/>
                  <a:pt x="6576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2AE4D8F3-5B06-46B6-B51D-BC8F8969C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75387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AF1A1FF-30BE-4C42-AB75-25FD6B3B63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521105"/>
            <a:ext cx="5818621" cy="4156241"/>
          </a:xfrm>
          <a:custGeom>
            <a:avLst/>
            <a:gdLst>
              <a:gd name="connsiteX0" fmla="*/ 2720048 w 5818621"/>
              <a:gd name="connsiteY0" fmla="*/ 888 h 4156241"/>
              <a:gd name="connsiteX1" fmla="*/ 3796559 w 5818621"/>
              <a:gd name="connsiteY1" fmla="*/ 334879 h 4156241"/>
              <a:gd name="connsiteX2" fmla="*/ 5290323 w 5818621"/>
              <a:gd name="connsiteY2" fmla="*/ 1528900 h 4156241"/>
              <a:gd name="connsiteX3" fmla="*/ 5791026 w 5818621"/>
              <a:gd name="connsiteY3" fmla="*/ 2530875 h 4156241"/>
              <a:gd name="connsiteX4" fmla="*/ 5565710 w 5818621"/>
              <a:gd name="connsiteY4" fmla="*/ 3599648 h 4156241"/>
              <a:gd name="connsiteX5" fmla="*/ 4088636 w 5818621"/>
              <a:gd name="connsiteY5" fmla="*/ 4150734 h 4156241"/>
              <a:gd name="connsiteX6" fmla="*/ 3195716 w 5818621"/>
              <a:gd name="connsiteY6" fmla="*/ 4088111 h 4156241"/>
              <a:gd name="connsiteX7" fmla="*/ 2210999 w 5818621"/>
              <a:gd name="connsiteY7" fmla="*/ 3741595 h 4156241"/>
              <a:gd name="connsiteX8" fmla="*/ 62149 w 5818621"/>
              <a:gd name="connsiteY8" fmla="*/ 3770819 h 4156241"/>
              <a:gd name="connsiteX9" fmla="*/ 0 w 5818621"/>
              <a:gd name="connsiteY9" fmla="*/ 3794390 h 4156241"/>
              <a:gd name="connsiteX10" fmla="*/ 0 w 5818621"/>
              <a:gd name="connsiteY10" fmla="*/ 1468496 h 4156241"/>
              <a:gd name="connsiteX11" fmla="*/ 14360 w 5818621"/>
              <a:gd name="connsiteY11" fmla="*/ 1453817 h 4156241"/>
              <a:gd name="connsiteX12" fmla="*/ 946724 w 5818621"/>
              <a:gd name="connsiteY12" fmla="*/ 706445 h 4156241"/>
              <a:gd name="connsiteX13" fmla="*/ 2720048 w 5818621"/>
              <a:gd name="connsiteY13" fmla="*/ 888 h 415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18621" h="4156241">
                <a:moveTo>
                  <a:pt x="2720048" y="888"/>
                </a:moveTo>
                <a:cubicBezTo>
                  <a:pt x="3095575" y="17587"/>
                  <a:pt x="3458585" y="159534"/>
                  <a:pt x="3796559" y="334879"/>
                </a:cubicBezTo>
                <a:cubicBezTo>
                  <a:pt x="4364023" y="635472"/>
                  <a:pt x="4889761" y="1027912"/>
                  <a:pt x="5290323" y="1528900"/>
                </a:cubicBezTo>
                <a:cubicBezTo>
                  <a:pt x="5523985" y="1825317"/>
                  <a:pt x="5720093" y="2159309"/>
                  <a:pt x="5791026" y="2530875"/>
                </a:cubicBezTo>
                <a:cubicBezTo>
                  <a:pt x="5861959" y="2898266"/>
                  <a:pt x="5799371" y="3307405"/>
                  <a:pt x="5565710" y="3599648"/>
                </a:cubicBezTo>
                <a:cubicBezTo>
                  <a:pt x="5227735" y="4025488"/>
                  <a:pt x="4631064" y="4129860"/>
                  <a:pt x="4088636" y="4150734"/>
                </a:cubicBezTo>
                <a:cubicBezTo>
                  <a:pt x="3788214" y="4163259"/>
                  <a:pt x="3487792" y="4159084"/>
                  <a:pt x="3195716" y="4088111"/>
                </a:cubicBezTo>
                <a:cubicBezTo>
                  <a:pt x="2853568" y="4008788"/>
                  <a:pt x="2540629" y="3850142"/>
                  <a:pt x="2210999" y="3741595"/>
                </a:cubicBezTo>
                <a:cubicBezTo>
                  <a:pt x="1514188" y="3516150"/>
                  <a:pt x="746443" y="3524500"/>
                  <a:pt x="62149" y="3770819"/>
                </a:cubicBezTo>
                <a:lnTo>
                  <a:pt x="0" y="3794390"/>
                </a:lnTo>
                <a:lnTo>
                  <a:pt x="0" y="1468496"/>
                </a:lnTo>
                <a:lnTo>
                  <a:pt x="14360" y="1453817"/>
                </a:lnTo>
                <a:cubicBezTo>
                  <a:pt x="302851" y="1180035"/>
                  <a:pt x="621268" y="935021"/>
                  <a:pt x="946724" y="706445"/>
                </a:cubicBezTo>
                <a:cubicBezTo>
                  <a:pt x="1472462" y="330704"/>
                  <a:pt x="2073306" y="-19987"/>
                  <a:pt x="2720048" y="88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F163A3B3-FBFF-43E3-8A62-D3F513DA71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1836" y="396607"/>
            <a:ext cx="4588328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026790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2376DC5-6ABA-4F3C-A744-8803A72498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061604" cy="6858000"/>
          </a:xfrm>
          <a:custGeom>
            <a:avLst/>
            <a:gdLst>
              <a:gd name="connsiteX0" fmla="*/ 8060886 w 12061604"/>
              <a:gd name="connsiteY0" fmla="*/ 1155320 h 6858000"/>
              <a:gd name="connsiteX1" fmla="*/ 8457032 w 12061604"/>
              <a:gd name="connsiteY1" fmla="*/ 1551466 h 6858000"/>
              <a:gd name="connsiteX2" fmla="*/ 8060886 w 12061604"/>
              <a:gd name="connsiteY2" fmla="*/ 1947612 h 6858000"/>
              <a:gd name="connsiteX3" fmla="*/ 7664740 w 12061604"/>
              <a:gd name="connsiteY3" fmla="*/ 1551466 h 6858000"/>
              <a:gd name="connsiteX4" fmla="*/ 8060886 w 12061604"/>
              <a:gd name="connsiteY4" fmla="*/ 1155320 h 6858000"/>
              <a:gd name="connsiteX5" fmla="*/ 7316284 w 12061604"/>
              <a:gd name="connsiteY5" fmla="*/ 0 h 6858000"/>
              <a:gd name="connsiteX6" fmla="*/ 12061604 w 12061604"/>
              <a:gd name="connsiteY6" fmla="*/ 0 h 6858000"/>
              <a:gd name="connsiteX7" fmla="*/ 12028913 w 12061604"/>
              <a:gd name="connsiteY7" fmla="*/ 233008 h 6858000"/>
              <a:gd name="connsiteX8" fmla="*/ 10787565 w 12061604"/>
              <a:gd name="connsiteY8" fmla="*/ 1750887 h 6858000"/>
              <a:gd name="connsiteX9" fmla="*/ 8666829 w 12061604"/>
              <a:gd name="connsiteY9" fmla="*/ 518678 h 6858000"/>
              <a:gd name="connsiteX10" fmla="*/ 7408931 w 12061604"/>
              <a:gd name="connsiteY10" fmla="*/ 135886 h 6858000"/>
              <a:gd name="connsiteX11" fmla="*/ 0 w 12061604"/>
              <a:gd name="connsiteY11" fmla="*/ 0 h 6858000"/>
              <a:gd name="connsiteX12" fmla="*/ 2 w 12061604"/>
              <a:gd name="connsiteY12" fmla="*/ 0 h 6858000"/>
              <a:gd name="connsiteX13" fmla="*/ 2 w 12061604"/>
              <a:gd name="connsiteY13" fmla="*/ 5275496 h 6858000"/>
              <a:gd name="connsiteX14" fmla="*/ 2676095 w 12061604"/>
              <a:gd name="connsiteY14" fmla="*/ 4507814 h 6858000"/>
              <a:gd name="connsiteX15" fmla="*/ 6522181 w 12061604"/>
              <a:gd name="connsiteY15" fmla="*/ 6397165 h 6858000"/>
              <a:gd name="connsiteX16" fmla="*/ 8747653 w 12061604"/>
              <a:gd name="connsiteY16" fmla="*/ 6737108 h 6858000"/>
              <a:gd name="connsiteX17" fmla="*/ 8813178 w 12061604"/>
              <a:gd name="connsiteY17" fmla="*/ 6858000 h 6858000"/>
              <a:gd name="connsiteX18" fmla="*/ 0 w 1206160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061604" h="6858000">
                <a:moveTo>
                  <a:pt x="8060886" y="1155320"/>
                </a:moveTo>
                <a:cubicBezTo>
                  <a:pt x="8279671" y="1155320"/>
                  <a:pt x="8457032" y="1332681"/>
                  <a:pt x="8457032" y="1551466"/>
                </a:cubicBezTo>
                <a:cubicBezTo>
                  <a:pt x="8457032" y="1770251"/>
                  <a:pt x="8279671" y="1947612"/>
                  <a:pt x="8060886" y="1947612"/>
                </a:cubicBezTo>
                <a:cubicBezTo>
                  <a:pt x="7842101" y="1947612"/>
                  <a:pt x="7664740" y="1770251"/>
                  <a:pt x="7664740" y="1551466"/>
                </a:cubicBezTo>
                <a:cubicBezTo>
                  <a:pt x="7664740" y="1332681"/>
                  <a:pt x="7842101" y="1155320"/>
                  <a:pt x="8060886" y="1155320"/>
                </a:cubicBezTo>
                <a:close/>
                <a:moveTo>
                  <a:pt x="7316284" y="0"/>
                </a:moveTo>
                <a:lnTo>
                  <a:pt x="12061604" y="0"/>
                </a:lnTo>
                <a:lnTo>
                  <a:pt x="12028913" y="233008"/>
                </a:lnTo>
                <a:cubicBezTo>
                  <a:pt x="11924943" y="797494"/>
                  <a:pt x="11615835" y="1459379"/>
                  <a:pt x="10787565" y="1750887"/>
                </a:cubicBezTo>
                <a:cubicBezTo>
                  <a:pt x="9208390" y="2312227"/>
                  <a:pt x="9677137" y="327001"/>
                  <a:pt x="8666829" y="518678"/>
                </a:cubicBezTo>
                <a:cubicBezTo>
                  <a:pt x="8228802" y="598544"/>
                  <a:pt x="7672307" y="437315"/>
                  <a:pt x="7408931" y="135886"/>
                </a:cubicBezTo>
                <a:close/>
                <a:moveTo>
                  <a:pt x="0" y="0"/>
                </a:moveTo>
                <a:lnTo>
                  <a:pt x="2" y="0"/>
                </a:lnTo>
                <a:lnTo>
                  <a:pt x="2" y="5275496"/>
                </a:lnTo>
                <a:cubicBezTo>
                  <a:pt x="459490" y="4657086"/>
                  <a:pt x="1335921" y="3914993"/>
                  <a:pt x="2676095" y="4507814"/>
                </a:cubicBezTo>
                <a:cubicBezTo>
                  <a:pt x="4786337" y="5446092"/>
                  <a:pt x="5330916" y="7134992"/>
                  <a:pt x="6522181" y="6397165"/>
                </a:cubicBezTo>
                <a:cubicBezTo>
                  <a:pt x="7630882" y="5707184"/>
                  <a:pt x="8056820" y="5493502"/>
                  <a:pt x="8747653" y="6737108"/>
                </a:cubicBezTo>
                <a:lnTo>
                  <a:pt x="88131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3106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8E066A2-993C-4F8F-9FDA-73BA9AFD96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1" y="3429000"/>
            <a:ext cx="5138057" cy="1981868"/>
          </a:xfrm>
          <a:custGeom>
            <a:avLst/>
            <a:gdLst>
              <a:gd name="connsiteX0" fmla="*/ 85399 w 5138057"/>
              <a:gd name="connsiteY0" fmla="*/ 0 h 1981868"/>
              <a:gd name="connsiteX1" fmla="*/ 5052658 w 5138057"/>
              <a:gd name="connsiteY1" fmla="*/ 0 h 1981868"/>
              <a:gd name="connsiteX2" fmla="*/ 5138057 w 5138057"/>
              <a:gd name="connsiteY2" fmla="*/ 85399 h 1981868"/>
              <a:gd name="connsiteX3" fmla="*/ 5138057 w 5138057"/>
              <a:gd name="connsiteY3" fmla="*/ 1896469 h 1981868"/>
              <a:gd name="connsiteX4" fmla="*/ 5052658 w 5138057"/>
              <a:gd name="connsiteY4" fmla="*/ 1981868 h 1981868"/>
              <a:gd name="connsiteX5" fmla="*/ 85399 w 5138057"/>
              <a:gd name="connsiteY5" fmla="*/ 1981868 h 1981868"/>
              <a:gd name="connsiteX6" fmla="*/ 0 w 5138057"/>
              <a:gd name="connsiteY6" fmla="*/ 1896469 h 1981868"/>
              <a:gd name="connsiteX7" fmla="*/ 0 w 5138057"/>
              <a:gd name="connsiteY7" fmla="*/ 85399 h 1981868"/>
              <a:gd name="connsiteX8" fmla="*/ 85399 w 5138057"/>
              <a:gd name="connsiteY8" fmla="*/ 0 h 198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38057" h="1981868">
                <a:moveTo>
                  <a:pt x="85399" y="0"/>
                </a:moveTo>
                <a:lnTo>
                  <a:pt x="5052658" y="0"/>
                </a:lnTo>
                <a:cubicBezTo>
                  <a:pt x="5099823" y="0"/>
                  <a:pt x="5138057" y="38234"/>
                  <a:pt x="5138057" y="85399"/>
                </a:cubicBezTo>
                <a:lnTo>
                  <a:pt x="5138057" y="1896469"/>
                </a:lnTo>
                <a:cubicBezTo>
                  <a:pt x="5138057" y="1943634"/>
                  <a:pt x="5099823" y="1981868"/>
                  <a:pt x="5052658" y="1981868"/>
                </a:cubicBezTo>
                <a:lnTo>
                  <a:pt x="85399" y="1981868"/>
                </a:lnTo>
                <a:cubicBezTo>
                  <a:pt x="38234" y="1981868"/>
                  <a:pt x="0" y="1943634"/>
                  <a:pt x="0" y="1896469"/>
                </a:cubicBezTo>
                <a:lnTo>
                  <a:pt x="0" y="85399"/>
                </a:lnTo>
                <a:cubicBezTo>
                  <a:pt x="0" y="38234"/>
                  <a:pt x="38234" y="0"/>
                  <a:pt x="85399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00E7C44-D421-4277-824C-03BF0FC1DE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1355725"/>
            <a:ext cx="4195763" cy="2840038"/>
          </a:xfrm>
        </p:spPr>
        <p:txBody>
          <a:bodyPr anchor="ctr">
            <a:normAutofit/>
          </a:bodyPr>
          <a:lstStyle>
            <a:lvl1pPr marL="0" indent="0">
              <a:buNone/>
              <a:defRPr sz="6000"/>
            </a:lvl1pPr>
          </a:lstStyle>
          <a:p>
            <a:pPr lvl="0"/>
            <a:r>
              <a:rPr lang="en-US" dirty="0"/>
              <a:t>PUT YOUR BEST TITLE HERE</a:t>
            </a:r>
          </a:p>
        </p:txBody>
      </p:sp>
    </p:spTree>
    <p:extLst>
      <p:ext uri="{BB962C8B-B14F-4D97-AF65-F5344CB8AC3E}">
        <p14:creationId xmlns:p14="http://schemas.microsoft.com/office/powerpoint/2010/main" val="40853706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12AB92B-FCEA-4E88-9F42-06C44AC23A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0396" y="0"/>
            <a:ext cx="12061604" cy="6858000"/>
          </a:xfrm>
          <a:custGeom>
            <a:avLst/>
            <a:gdLst>
              <a:gd name="connsiteX0" fmla="*/ 4000718 w 12061604"/>
              <a:gd name="connsiteY0" fmla="*/ 1155320 h 6858000"/>
              <a:gd name="connsiteX1" fmla="*/ 4396864 w 12061604"/>
              <a:gd name="connsiteY1" fmla="*/ 1551466 h 6858000"/>
              <a:gd name="connsiteX2" fmla="*/ 4000718 w 12061604"/>
              <a:gd name="connsiteY2" fmla="*/ 1947612 h 6858000"/>
              <a:gd name="connsiteX3" fmla="*/ 3604572 w 12061604"/>
              <a:gd name="connsiteY3" fmla="*/ 1551466 h 6858000"/>
              <a:gd name="connsiteX4" fmla="*/ 4000718 w 12061604"/>
              <a:gd name="connsiteY4" fmla="*/ 1155320 h 6858000"/>
              <a:gd name="connsiteX5" fmla="*/ 12061602 w 12061604"/>
              <a:gd name="connsiteY5" fmla="*/ 0 h 6858000"/>
              <a:gd name="connsiteX6" fmla="*/ 12061604 w 12061604"/>
              <a:gd name="connsiteY6" fmla="*/ 0 h 6858000"/>
              <a:gd name="connsiteX7" fmla="*/ 12061604 w 12061604"/>
              <a:gd name="connsiteY7" fmla="*/ 6858000 h 6858000"/>
              <a:gd name="connsiteX8" fmla="*/ 3248426 w 12061604"/>
              <a:gd name="connsiteY8" fmla="*/ 6858000 h 6858000"/>
              <a:gd name="connsiteX9" fmla="*/ 3313951 w 12061604"/>
              <a:gd name="connsiteY9" fmla="*/ 6737108 h 6858000"/>
              <a:gd name="connsiteX10" fmla="*/ 5539423 w 12061604"/>
              <a:gd name="connsiteY10" fmla="*/ 6397165 h 6858000"/>
              <a:gd name="connsiteX11" fmla="*/ 9385509 w 12061604"/>
              <a:gd name="connsiteY11" fmla="*/ 4507814 h 6858000"/>
              <a:gd name="connsiteX12" fmla="*/ 12061602 w 12061604"/>
              <a:gd name="connsiteY12" fmla="*/ 5275496 h 6858000"/>
              <a:gd name="connsiteX13" fmla="*/ 0 w 12061604"/>
              <a:gd name="connsiteY13" fmla="*/ 0 h 6858000"/>
              <a:gd name="connsiteX14" fmla="*/ 4745320 w 12061604"/>
              <a:gd name="connsiteY14" fmla="*/ 0 h 6858000"/>
              <a:gd name="connsiteX15" fmla="*/ 4652673 w 12061604"/>
              <a:gd name="connsiteY15" fmla="*/ 135886 h 6858000"/>
              <a:gd name="connsiteX16" fmla="*/ 3394775 w 12061604"/>
              <a:gd name="connsiteY16" fmla="*/ 518678 h 6858000"/>
              <a:gd name="connsiteX17" fmla="*/ 1274039 w 12061604"/>
              <a:gd name="connsiteY17" fmla="*/ 1750887 h 6858000"/>
              <a:gd name="connsiteX18" fmla="*/ 32691 w 12061604"/>
              <a:gd name="connsiteY18" fmla="*/ 2330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061604" h="6858000">
                <a:moveTo>
                  <a:pt x="4000718" y="1155320"/>
                </a:moveTo>
                <a:cubicBezTo>
                  <a:pt x="4219503" y="1155320"/>
                  <a:pt x="4396864" y="1332681"/>
                  <a:pt x="4396864" y="1551466"/>
                </a:cubicBezTo>
                <a:cubicBezTo>
                  <a:pt x="4396864" y="1770251"/>
                  <a:pt x="4219503" y="1947612"/>
                  <a:pt x="4000718" y="1947612"/>
                </a:cubicBezTo>
                <a:cubicBezTo>
                  <a:pt x="3781933" y="1947612"/>
                  <a:pt x="3604572" y="1770251"/>
                  <a:pt x="3604572" y="1551466"/>
                </a:cubicBezTo>
                <a:cubicBezTo>
                  <a:pt x="3604572" y="1332681"/>
                  <a:pt x="3781933" y="1155320"/>
                  <a:pt x="4000718" y="1155320"/>
                </a:cubicBezTo>
                <a:close/>
                <a:moveTo>
                  <a:pt x="12061602" y="0"/>
                </a:moveTo>
                <a:lnTo>
                  <a:pt x="12061604" y="0"/>
                </a:lnTo>
                <a:lnTo>
                  <a:pt x="12061604" y="6858000"/>
                </a:lnTo>
                <a:lnTo>
                  <a:pt x="3248426" y="6858000"/>
                </a:lnTo>
                <a:lnTo>
                  <a:pt x="3313951" y="6737108"/>
                </a:lnTo>
                <a:cubicBezTo>
                  <a:pt x="4004784" y="5493502"/>
                  <a:pt x="4430722" y="5707184"/>
                  <a:pt x="5539423" y="6397165"/>
                </a:cubicBezTo>
                <a:cubicBezTo>
                  <a:pt x="6730688" y="7134992"/>
                  <a:pt x="7275267" y="5446092"/>
                  <a:pt x="9385509" y="4507814"/>
                </a:cubicBezTo>
                <a:cubicBezTo>
                  <a:pt x="10725683" y="3914993"/>
                  <a:pt x="11602114" y="4657086"/>
                  <a:pt x="12061602" y="5275496"/>
                </a:cubicBezTo>
                <a:close/>
                <a:moveTo>
                  <a:pt x="0" y="0"/>
                </a:moveTo>
                <a:lnTo>
                  <a:pt x="4745320" y="0"/>
                </a:lnTo>
                <a:lnTo>
                  <a:pt x="4652673" y="135886"/>
                </a:lnTo>
                <a:cubicBezTo>
                  <a:pt x="4389297" y="437315"/>
                  <a:pt x="3832802" y="598544"/>
                  <a:pt x="3394775" y="518678"/>
                </a:cubicBezTo>
                <a:cubicBezTo>
                  <a:pt x="2384467" y="327001"/>
                  <a:pt x="2853214" y="2312227"/>
                  <a:pt x="1274039" y="1750887"/>
                </a:cubicBezTo>
                <a:cubicBezTo>
                  <a:pt x="445769" y="1459379"/>
                  <a:pt x="136661" y="797494"/>
                  <a:pt x="32691" y="233008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342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D8E1BDB-DB2A-435B-B3F0-9DF8435F1F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2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3D59125A-319A-4A47-81D0-D2B1D938FE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5416" y="1963801"/>
            <a:ext cx="1814729" cy="1811164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Picture Placeholder 12">
            <a:extLst>
              <a:ext uri="{FF2B5EF4-FFF2-40B4-BE49-F238E27FC236}">
                <a16:creationId xmlns:a16="http://schemas.microsoft.com/office/drawing/2014/main" id="{AEDE1B75-3AC0-4852-BFCA-1A4507C6F6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10485" y="1963801"/>
            <a:ext cx="3085513" cy="1811164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5771EB8B-40C8-459A-914D-A4B03B0B4C0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66335" y="1963801"/>
            <a:ext cx="4900247" cy="1809483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47364E5E-781A-4F9C-B5D0-67B7836A3C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25416" y="3837453"/>
            <a:ext cx="1814729" cy="1811163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1F86FC9B-BE28-4565-98FC-88FC9CCC3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10483" y="3841023"/>
            <a:ext cx="4900247" cy="1811163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16D28E51-2F05-4595-BBEF-17D779959E9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81071" y="3842703"/>
            <a:ext cx="3085513" cy="1811163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394109B-8189-4123-8849-63AA5AB9B1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92953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F77B536A-E199-4555-8C4C-9993C1BE4A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2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2F5676C-B95D-47EE-BE83-FD83689AD1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56510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6720E3CD-7199-4FCD-B8F8-49671547C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3303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4730193-6707-499F-B9F7-C59141AAF3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84880" y="0"/>
            <a:ext cx="3471621" cy="4076054"/>
          </a:xfrm>
          <a:custGeom>
            <a:avLst/>
            <a:gdLst>
              <a:gd name="connsiteX0" fmla="*/ 66134 w 3471621"/>
              <a:gd name="connsiteY0" fmla="*/ 0 h 4076054"/>
              <a:gd name="connsiteX1" fmla="*/ 3405487 w 3471621"/>
              <a:gd name="connsiteY1" fmla="*/ 0 h 4076054"/>
              <a:gd name="connsiteX2" fmla="*/ 3471621 w 3471621"/>
              <a:gd name="connsiteY2" fmla="*/ 66134 h 4076054"/>
              <a:gd name="connsiteX3" fmla="*/ 3471621 w 3471621"/>
              <a:gd name="connsiteY3" fmla="*/ 4009920 h 4076054"/>
              <a:gd name="connsiteX4" fmla="*/ 3405487 w 3471621"/>
              <a:gd name="connsiteY4" fmla="*/ 4076054 h 4076054"/>
              <a:gd name="connsiteX5" fmla="*/ 66134 w 3471621"/>
              <a:gd name="connsiteY5" fmla="*/ 4076054 h 4076054"/>
              <a:gd name="connsiteX6" fmla="*/ 0 w 3471621"/>
              <a:gd name="connsiteY6" fmla="*/ 4009920 h 4076054"/>
              <a:gd name="connsiteX7" fmla="*/ 0 w 3471621"/>
              <a:gd name="connsiteY7" fmla="*/ 66134 h 4076054"/>
              <a:gd name="connsiteX8" fmla="*/ 66134 w 3471621"/>
              <a:gd name="connsiteY8" fmla="*/ 0 h 407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71621" h="4076054">
                <a:moveTo>
                  <a:pt x="66134" y="0"/>
                </a:moveTo>
                <a:lnTo>
                  <a:pt x="3405487" y="0"/>
                </a:lnTo>
                <a:cubicBezTo>
                  <a:pt x="3442012" y="0"/>
                  <a:pt x="3471621" y="29609"/>
                  <a:pt x="3471621" y="66134"/>
                </a:cubicBezTo>
                <a:lnTo>
                  <a:pt x="3471621" y="4009920"/>
                </a:lnTo>
                <a:cubicBezTo>
                  <a:pt x="3471621" y="4046445"/>
                  <a:pt x="3442012" y="4076054"/>
                  <a:pt x="3405487" y="4076054"/>
                </a:cubicBezTo>
                <a:lnTo>
                  <a:pt x="66134" y="4076054"/>
                </a:lnTo>
                <a:cubicBezTo>
                  <a:pt x="29609" y="4076054"/>
                  <a:pt x="0" y="4046445"/>
                  <a:pt x="0" y="4009920"/>
                </a:cubicBezTo>
                <a:lnTo>
                  <a:pt x="0" y="66134"/>
                </a:lnTo>
                <a:cubicBezTo>
                  <a:pt x="0" y="29609"/>
                  <a:pt x="29609" y="0"/>
                  <a:pt x="66134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DDD0DFCB-EA9C-4C77-A3C0-B5DB8AE8AA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48565" y="1078531"/>
            <a:ext cx="4527012" cy="1143435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59875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E6A210EE-5D5F-41DD-B165-F527742D03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64505" y="0"/>
            <a:ext cx="7427495" cy="6858000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7E045BC7-1086-4137-A033-827E9986111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884" y="396606"/>
            <a:ext cx="4527012" cy="1143435"/>
          </a:xfrm>
        </p:spPr>
        <p:txBody>
          <a:bodyPr anchor="ctr">
            <a:normAutofit/>
          </a:bodyPr>
          <a:lstStyle>
            <a:lvl1pPr marL="0" indent="0" algn="l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9A79DC95-C0D6-420F-8195-1E15FE2E2E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5641" y="5005951"/>
            <a:ext cx="6869011" cy="1852047"/>
          </a:xfrm>
          <a:solidFill>
            <a:schemeClr val="bg2">
              <a:lumMod val="85000"/>
            </a:schemeClr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9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23355D9A-27DE-42D6-82D8-9F0208175D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7171" y="2136888"/>
            <a:ext cx="2787536" cy="1887538"/>
          </a:xfrm>
          <a:custGeom>
            <a:avLst/>
            <a:gdLst>
              <a:gd name="connsiteX0" fmla="*/ 85807 w 2787536"/>
              <a:gd name="connsiteY0" fmla="*/ 0 h 1887538"/>
              <a:gd name="connsiteX1" fmla="*/ 2701729 w 2787536"/>
              <a:gd name="connsiteY1" fmla="*/ 0 h 1887538"/>
              <a:gd name="connsiteX2" fmla="*/ 2787536 w 2787536"/>
              <a:gd name="connsiteY2" fmla="*/ 85807 h 1887538"/>
              <a:gd name="connsiteX3" fmla="*/ 2787536 w 2787536"/>
              <a:gd name="connsiteY3" fmla="*/ 1801731 h 1887538"/>
              <a:gd name="connsiteX4" fmla="*/ 2701729 w 2787536"/>
              <a:gd name="connsiteY4" fmla="*/ 1887538 h 1887538"/>
              <a:gd name="connsiteX5" fmla="*/ 85807 w 2787536"/>
              <a:gd name="connsiteY5" fmla="*/ 1887538 h 1887538"/>
              <a:gd name="connsiteX6" fmla="*/ 0 w 2787536"/>
              <a:gd name="connsiteY6" fmla="*/ 1801731 h 1887538"/>
              <a:gd name="connsiteX7" fmla="*/ 0 w 2787536"/>
              <a:gd name="connsiteY7" fmla="*/ 85807 h 1887538"/>
              <a:gd name="connsiteX8" fmla="*/ 85807 w 2787536"/>
              <a:gd name="connsiteY8" fmla="*/ 0 h 188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536" h="1887538">
                <a:moveTo>
                  <a:pt x="85807" y="0"/>
                </a:moveTo>
                <a:lnTo>
                  <a:pt x="2701729" y="0"/>
                </a:lnTo>
                <a:cubicBezTo>
                  <a:pt x="2749119" y="0"/>
                  <a:pt x="2787536" y="38417"/>
                  <a:pt x="2787536" y="85807"/>
                </a:cubicBezTo>
                <a:lnTo>
                  <a:pt x="2787536" y="1801731"/>
                </a:lnTo>
                <a:cubicBezTo>
                  <a:pt x="2787536" y="1849121"/>
                  <a:pt x="2749119" y="1887538"/>
                  <a:pt x="2701729" y="1887538"/>
                </a:cubicBezTo>
                <a:lnTo>
                  <a:pt x="85807" y="1887538"/>
                </a:lnTo>
                <a:cubicBezTo>
                  <a:pt x="38417" y="1887538"/>
                  <a:pt x="0" y="1849121"/>
                  <a:pt x="0" y="1801731"/>
                </a:cubicBezTo>
                <a:lnTo>
                  <a:pt x="0" y="85807"/>
                </a:lnTo>
                <a:cubicBezTo>
                  <a:pt x="0" y="38417"/>
                  <a:pt x="38417" y="0"/>
                  <a:pt x="8580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6E5987B4-1BF2-4546-B6D2-68AAF1E95E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02232" y="2136888"/>
            <a:ext cx="2787536" cy="1887538"/>
          </a:xfrm>
          <a:custGeom>
            <a:avLst/>
            <a:gdLst>
              <a:gd name="connsiteX0" fmla="*/ 85807 w 2787536"/>
              <a:gd name="connsiteY0" fmla="*/ 0 h 1887538"/>
              <a:gd name="connsiteX1" fmla="*/ 2701729 w 2787536"/>
              <a:gd name="connsiteY1" fmla="*/ 0 h 1887538"/>
              <a:gd name="connsiteX2" fmla="*/ 2787536 w 2787536"/>
              <a:gd name="connsiteY2" fmla="*/ 85807 h 1887538"/>
              <a:gd name="connsiteX3" fmla="*/ 2787536 w 2787536"/>
              <a:gd name="connsiteY3" fmla="*/ 1801731 h 1887538"/>
              <a:gd name="connsiteX4" fmla="*/ 2701729 w 2787536"/>
              <a:gd name="connsiteY4" fmla="*/ 1887538 h 1887538"/>
              <a:gd name="connsiteX5" fmla="*/ 85807 w 2787536"/>
              <a:gd name="connsiteY5" fmla="*/ 1887538 h 1887538"/>
              <a:gd name="connsiteX6" fmla="*/ 0 w 2787536"/>
              <a:gd name="connsiteY6" fmla="*/ 1801731 h 1887538"/>
              <a:gd name="connsiteX7" fmla="*/ 0 w 2787536"/>
              <a:gd name="connsiteY7" fmla="*/ 85807 h 1887538"/>
              <a:gd name="connsiteX8" fmla="*/ 85807 w 2787536"/>
              <a:gd name="connsiteY8" fmla="*/ 0 h 188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536" h="1887538">
                <a:moveTo>
                  <a:pt x="85807" y="0"/>
                </a:moveTo>
                <a:lnTo>
                  <a:pt x="2701729" y="0"/>
                </a:lnTo>
                <a:cubicBezTo>
                  <a:pt x="2749119" y="0"/>
                  <a:pt x="2787536" y="38417"/>
                  <a:pt x="2787536" y="85807"/>
                </a:cubicBezTo>
                <a:lnTo>
                  <a:pt x="2787536" y="1801731"/>
                </a:lnTo>
                <a:cubicBezTo>
                  <a:pt x="2787536" y="1849121"/>
                  <a:pt x="2749119" y="1887538"/>
                  <a:pt x="2701729" y="1887538"/>
                </a:cubicBezTo>
                <a:lnTo>
                  <a:pt x="85807" y="1887538"/>
                </a:lnTo>
                <a:cubicBezTo>
                  <a:pt x="38417" y="1887538"/>
                  <a:pt x="0" y="1849121"/>
                  <a:pt x="0" y="1801731"/>
                </a:cubicBezTo>
                <a:lnTo>
                  <a:pt x="0" y="85807"/>
                </a:lnTo>
                <a:cubicBezTo>
                  <a:pt x="0" y="38417"/>
                  <a:pt x="38417" y="0"/>
                  <a:pt x="8580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4BCEBEB-DE72-4803-B228-1E11878ADD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87293" y="2136888"/>
            <a:ext cx="2787536" cy="1887538"/>
          </a:xfrm>
          <a:custGeom>
            <a:avLst/>
            <a:gdLst>
              <a:gd name="connsiteX0" fmla="*/ 85807 w 2787536"/>
              <a:gd name="connsiteY0" fmla="*/ 0 h 1887538"/>
              <a:gd name="connsiteX1" fmla="*/ 2701729 w 2787536"/>
              <a:gd name="connsiteY1" fmla="*/ 0 h 1887538"/>
              <a:gd name="connsiteX2" fmla="*/ 2787536 w 2787536"/>
              <a:gd name="connsiteY2" fmla="*/ 85807 h 1887538"/>
              <a:gd name="connsiteX3" fmla="*/ 2787536 w 2787536"/>
              <a:gd name="connsiteY3" fmla="*/ 1801731 h 1887538"/>
              <a:gd name="connsiteX4" fmla="*/ 2701729 w 2787536"/>
              <a:gd name="connsiteY4" fmla="*/ 1887538 h 1887538"/>
              <a:gd name="connsiteX5" fmla="*/ 85807 w 2787536"/>
              <a:gd name="connsiteY5" fmla="*/ 1887538 h 1887538"/>
              <a:gd name="connsiteX6" fmla="*/ 0 w 2787536"/>
              <a:gd name="connsiteY6" fmla="*/ 1801731 h 1887538"/>
              <a:gd name="connsiteX7" fmla="*/ 0 w 2787536"/>
              <a:gd name="connsiteY7" fmla="*/ 85807 h 1887538"/>
              <a:gd name="connsiteX8" fmla="*/ 85807 w 2787536"/>
              <a:gd name="connsiteY8" fmla="*/ 0 h 1887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536" h="1887538">
                <a:moveTo>
                  <a:pt x="85807" y="0"/>
                </a:moveTo>
                <a:lnTo>
                  <a:pt x="2701729" y="0"/>
                </a:lnTo>
                <a:cubicBezTo>
                  <a:pt x="2749119" y="0"/>
                  <a:pt x="2787536" y="38417"/>
                  <a:pt x="2787536" y="85807"/>
                </a:cubicBezTo>
                <a:lnTo>
                  <a:pt x="2787536" y="1801731"/>
                </a:lnTo>
                <a:cubicBezTo>
                  <a:pt x="2787536" y="1849121"/>
                  <a:pt x="2749119" y="1887538"/>
                  <a:pt x="2701729" y="1887538"/>
                </a:cubicBezTo>
                <a:lnTo>
                  <a:pt x="85807" y="1887538"/>
                </a:lnTo>
                <a:cubicBezTo>
                  <a:pt x="38417" y="1887538"/>
                  <a:pt x="0" y="1849121"/>
                  <a:pt x="0" y="1801731"/>
                </a:cubicBezTo>
                <a:lnTo>
                  <a:pt x="0" y="85807"/>
                </a:lnTo>
                <a:cubicBezTo>
                  <a:pt x="0" y="38417"/>
                  <a:pt x="38417" y="0"/>
                  <a:pt x="8580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8C806971-EDE4-445D-8263-067F02E3CF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34209" y="396607"/>
            <a:ext cx="8123582" cy="10795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dirty="0"/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94906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6886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A8C36-9C73-40F8-962D-248A78B5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F9649-039E-42B6-B316-79C7EDFDA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79724-A438-42C5-8DB1-3B432CD8E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6E0EF-0AA6-4A1B-A6DE-199E7B5B1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A51ED-EEEC-43A2-A3F6-A200165CB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6C152-932E-476E-BA88-187E49ED7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2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1" r:id="rId2"/>
    <p:sldLayoutId id="2147483650" r:id="rId3"/>
    <p:sldLayoutId id="2147483661" r:id="rId4"/>
    <p:sldLayoutId id="2147483654" r:id="rId5"/>
    <p:sldLayoutId id="2147483655" r:id="rId6"/>
    <p:sldLayoutId id="2147483667" r:id="rId7"/>
    <p:sldLayoutId id="2147483666" r:id="rId8"/>
    <p:sldLayoutId id="2147483665" r:id="rId9"/>
    <p:sldLayoutId id="2147483664" r:id="rId10"/>
    <p:sldLayoutId id="2147483663" r:id="rId11"/>
    <p:sldLayoutId id="2147483662" r:id="rId12"/>
    <p:sldLayoutId id="2147483660" r:id="rId13"/>
    <p:sldLayoutId id="2147483659" r:id="rId14"/>
    <p:sldLayoutId id="2147483658" r:id="rId15"/>
    <p:sldLayoutId id="2147483657" r:id="rId16"/>
    <p:sldLayoutId id="2147483656" r:id="rId17"/>
    <p:sldLayoutId id="2147483652" r:id="rId18"/>
    <p:sldLayoutId id="2147483670" r:id="rId19"/>
    <p:sldLayoutId id="2147483671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svg"/><Relationship Id="rId11" Type="http://schemas.openxmlformats.org/officeDocument/2006/relationships/image" Target="../media/image33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svg"/><Relationship Id="rId11" Type="http://schemas.openxmlformats.org/officeDocument/2006/relationships/image" Target="../media/image34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svg"/><Relationship Id="rId11" Type="http://schemas.openxmlformats.org/officeDocument/2006/relationships/image" Target="../media/image35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svg"/><Relationship Id="rId11" Type="http://schemas.openxmlformats.org/officeDocument/2006/relationships/image" Target="../media/image36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svg"/><Relationship Id="rId11" Type="http://schemas.openxmlformats.org/officeDocument/2006/relationships/image" Target="../media/image3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svg"/><Relationship Id="rId11" Type="http://schemas.openxmlformats.org/officeDocument/2006/relationships/image" Target="../media/image38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svg"/><Relationship Id="rId11" Type="http://schemas.openxmlformats.org/officeDocument/2006/relationships/image" Target="../media/image40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svg"/><Relationship Id="rId11" Type="http://schemas.openxmlformats.org/officeDocument/2006/relationships/image" Target="../media/image41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26" Type="http://schemas.openxmlformats.org/officeDocument/2006/relationships/image" Target="../media/image32.sv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sv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24" Type="http://schemas.openxmlformats.org/officeDocument/2006/relationships/image" Target="../media/image30.sv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svg"/><Relationship Id="rId19" Type="http://schemas.openxmlformats.org/officeDocument/2006/relationships/image" Target="../media/image25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Relationship Id="rId22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425B8F-A52F-4851-A33F-603D9C825BF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1" name="Freeform 32">
            <a:extLst>
              <a:ext uri="{FF2B5EF4-FFF2-40B4-BE49-F238E27FC236}">
                <a16:creationId xmlns:a16="http://schemas.microsoft.com/office/drawing/2014/main" id="{D039AAE6-969A-4EE2-B497-CEEF0A1FEC92}"/>
              </a:ext>
            </a:extLst>
          </p:cNvPr>
          <p:cNvSpPr>
            <a:spLocks/>
          </p:cNvSpPr>
          <p:nvPr/>
        </p:nvSpPr>
        <p:spPr bwMode="auto">
          <a:xfrm>
            <a:off x="7314978" y="0"/>
            <a:ext cx="4746626" cy="2313815"/>
          </a:xfrm>
          <a:custGeom>
            <a:avLst/>
            <a:gdLst>
              <a:gd name="T0" fmla="*/ 297 w 1043"/>
              <a:gd name="T1" fmla="*/ 114 h 507"/>
              <a:gd name="T2" fmla="*/ 763 w 1043"/>
              <a:gd name="T3" fmla="*/ 384 h 507"/>
              <a:gd name="T4" fmla="*/ 1043 w 1043"/>
              <a:gd name="T5" fmla="*/ 0 h 507"/>
              <a:gd name="T6" fmla="*/ 0 w 1043"/>
              <a:gd name="T7" fmla="*/ 0 h 507"/>
              <a:gd name="T8" fmla="*/ 297 w 1043"/>
              <a:gd name="T9" fmla="*/ 11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3" h="507">
                <a:moveTo>
                  <a:pt x="297" y="114"/>
                </a:moveTo>
                <a:cubicBezTo>
                  <a:pt x="519" y="72"/>
                  <a:pt x="416" y="507"/>
                  <a:pt x="763" y="384"/>
                </a:cubicBezTo>
                <a:cubicBezTo>
                  <a:pt x="971" y="311"/>
                  <a:pt x="1030" y="132"/>
                  <a:pt x="1043" y="0"/>
                </a:cubicBezTo>
                <a:cubicBezTo>
                  <a:pt x="0" y="0"/>
                  <a:pt x="0" y="0"/>
                  <a:pt x="0" y="0"/>
                </a:cubicBezTo>
                <a:cubicBezTo>
                  <a:pt x="43" y="85"/>
                  <a:pt x="187" y="134"/>
                  <a:pt x="297" y="114"/>
                </a:cubicBezTo>
                <a:close/>
              </a:path>
            </a:pathLst>
          </a:custGeom>
          <a:gradFill flip="none" rotWithShape="1">
            <a:gsLst>
              <a:gs pos="54650">
                <a:srgbClr val="C5BBFA"/>
              </a:gs>
              <a:gs pos="0">
                <a:srgbClr val="5300D6">
                  <a:tint val="66000"/>
                  <a:satMod val="160000"/>
                  <a:alpha val="30000"/>
                </a:srgbClr>
              </a:gs>
              <a:gs pos="76000">
                <a:srgbClr val="5300D6">
                  <a:tint val="44500"/>
                  <a:satMod val="160000"/>
                </a:srgbClr>
              </a:gs>
              <a:gs pos="100000">
                <a:srgbClr val="5300D6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n>
                <a:solidFill>
                  <a:schemeClr val="bg2"/>
                </a:solidFill>
              </a:ln>
              <a:solidFill>
                <a:srgbClr val="3A3A3A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D33B07E-3AA6-485F-AE24-7F54C5496885}"/>
              </a:ext>
            </a:extLst>
          </p:cNvPr>
          <p:cNvSpPr/>
          <p:nvPr/>
        </p:nvSpPr>
        <p:spPr>
          <a:xfrm>
            <a:off x="7664739" y="1155320"/>
            <a:ext cx="792292" cy="792292"/>
          </a:xfrm>
          <a:prstGeom prst="ellipse">
            <a:avLst/>
          </a:prstGeom>
          <a:gradFill flip="none" rotWithShape="1">
            <a:gsLst>
              <a:gs pos="0">
                <a:srgbClr val="5300D6">
                  <a:tint val="66000"/>
                  <a:satMod val="160000"/>
                  <a:alpha val="30000"/>
                </a:srgbClr>
              </a:gs>
              <a:gs pos="50000">
                <a:srgbClr val="5300D6">
                  <a:tint val="44500"/>
                  <a:satMod val="160000"/>
                </a:srgbClr>
              </a:gs>
              <a:gs pos="100000">
                <a:srgbClr val="5300D6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A3A3A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2269FB-11BB-4A6E-B3AA-036BBE57F646}"/>
              </a:ext>
            </a:extLst>
          </p:cNvPr>
          <p:cNvSpPr txBox="1"/>
          <p:nvPr/>
        </p:nvSpPr>
        <p:spPr>
          <a:xfrm>
            <a:off x="6207284" y="5000677"/>
            <a:ext cx="6417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Выполнил: Самсонова Е.О.</a:t>
            </a:r>
          </a:p>
          <a:p>
            <a:pPr algn="ctr"/>
            <a:r>
              <a:rPr lang="ru-RU" sz="1600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</a:p>
          <a:p>
            <a:pPr algn="ctr"/>
            <a:r>
              <a:rPr lang="ru-RU" sz="1600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Руководитель: доцент кафедры ТК, Бежаева О.Я.</a:t>
            </a:r>
          </a:p>
        </p:txBody>
      </p:sp>
      <p:sp>
        <p:nvSpPr>
          <p:cNvPr id="47" name="Freeform 36">
            <a:extLst>
              <a:ext uri="{FF2B5EF4-FFF2-40B4-BE49-F238E27FC236}">
                <a16:creationId xmlns:a16="http://schemas.microsoft.com/office/drawing/2014/main" id="{18962DA1-5904-4727-A02A-CDF5AF4FD8AF}"/>
              </a:ext>
            </a:extLst>
          </p:cNvPr>
          <p:cNvSpPr>
            <a:spLocks/>
          </p:cNvSpPr>
          <p:nvPr/>
        </p:nvSpPr>
        <p:spPr bwMode="auto">
          <a:xfrm>
            <a:off x="0" y="3914993"/>
            <a:ext cx="8815366" cy="3219999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>
            <a:gsLst>
              <a:gs pos="41000">
                <a:srgbClr val="C5BBFA">
                  <a:alpha val="10000"/>
                </a:srgbClr>
              </a:gs>
              <a:gs pos="0">
                <a:srgbClr val="5300D6">
                  <a:tint val="66000"/>
                  <a:satMod val="160000"/>
                  <a:alpha val="30000"/>
                </a:srgbClr>
              </a:gs>
              <a:gs pos="76000">
                <a:srgbClr val="5300D6">
                  <a:tint val="44500"/>
                  <a:satMod val="160000"/>
                </a:srgbClr>
              </a:gs>
              <a:gs pos="100000">
                <a:srgbClr val="5300D6">
                  <a:tint val="23500"/>
                  <a:satMod val="160000"/>
                </a:srgbClr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A3A3A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BF6F078-84AF-42C3-BF38-E605962F134A}"/>
              </a:ext>
            </a:extLst>
          </p:cNvPr>
          <p:cNvSpPr/>
          <p:nvPr/>
        </p:nvSpPr>
        <p:spPr>
          <a:xfrm>
            <a:off x="2478725" y="2188338"/>
            <a:ext cx="7104154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400" b="1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СЕРВИС ПОДБОРА АВТОМОБИЛЬНЫХ</a:t>
            </a:r>
          </a:p>
          <a:p>
            <a:pPr algn="ctr"/>
            <a:r>
              <a:rPr lang="ru-RU" sz="4400" b="1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ЗАПЧАСТЕЙ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3A027C-202D-4372-85F8-706C30EA6508}"/>
              </a:ext>
            </a:extLst>
          </p:cNvPr>
          <p:cNvSpPr txBox="1"/>
          <p:nvPr/>
        </p:nvSpPr>
        <p:spPr>
          <a:xfrm>
            <a:off x="1928547" y="119725"/>
            <a:ext cx="8334903" cy="1063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ru-RU" sz="1800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ru-RU" sz="1800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«Уфимский университет науки и технологий»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5F4E17-FF4C-4BB6-BFA8-ADE7CB748095}"/>
              </a:ext>
            </a:extLst>
          </p:cNvPr>
          <p:cNvSpPr txBox="1"/>
          <p:nvPr/>
        </p:nvSpPr>
        <p:spPr>
          <a:xfrm>
            <a:off x="10263450" y="1327052"/>
            <a:ext cx="6368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Кафедра ТК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9DB7C700-7B50-463C-A88D-ED7D332D8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54" y="6040388"/>
            <a:ext cx="3067636" cy="697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FEB5DD-CCD1-48B6-A016-AE6C105BFDBB}"/>
              </a:ext>
            </a:extLst>
          </p:cNvPr>
          <p:cNvSpPr txBox="1"/>
          <p:nvPr/>
        </p:nvSpPr>
        <p:spPr>
          <a:xfrm>
            <a:off x="11544538" y="636894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8BF6720-BC20-461F-840F-4861BFC5DA75}" type="slidenum">
              <a:rPr lang="ru-RU" smtClean="0">
                <a:solidFill>
                  <a:srgbClr val="3A3A3A"/>
                </a:solidFill>
              </a:rPr>
              <a:t>1</a:t>
            </a:fld>
            <a:endParaRPr lang="ru-RU" dirty="0">
              <a:solidFill>
                <a:srgbClr val="3A3A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40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2802E3A-3007-423F-BACF-6B2265BBE78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-258" y="3364118"/>
            <a:ext cx="6852498" cy="3517697"/>
          </a:xfrm>
          <a:prstGeom prst="rect">
            <a:avLst/>
          </a:prstGeom>
        </p:spPr>
      </p:pic>
      <p:sp>
        <p:nvSpPr>
          <p:cNvPr id="32" name="Freeform 5">
            <a:extLst>
              <a:ext uri="{FF2B5EF4-FFF2-40B4-BE49-F238E27FC236}">
                <a16:creationId xmlns:a16="http://schemas.microsoft.com/office/drawing/2014/main" id="{DCB2BD31-0F02-4E6A-8ADD-D01DD090C05F}"/>
              </a:ext>
            </a:extLst>
          </p:cNvPr>
          <p:cNvSpPr>
            <a:spLocks/>
          </p:cNvSpPr>
          <p:nvPr/>
        </p:nvSpPr>
        <p:spPr bwMode="auto">
          <a:xfrm>
            <a:off x="5339994" y="0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A3A3A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227598-3300-4195-A86B-D16F441D36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14936" y="-116740"/>
            <a:ext cx="8762128" cy="1079568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РУКОВОДСТВО ПОЛЬЗОВАТЕЛЯ</a:t>
            </a:r>
            <a:endParaRPr lang="en-US" sz="3600" b="1" dirty="0">
              <a:solidFill>
                <a:srgbClr val="3A3A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E4B0FC0B-50F8-482B-8F66-B98B9E72DB8E}"/>
              </a:ext>
            </a:extLst>
          </p:cNvPr>
          <p:cNvGrpSpPr/>
          <p:nvPr/>
        </p:nvGrpSpPr>
        <p:grpSpPr>
          <a:xfrm>
            <a:off x="3452060" y="6270604"/>
            <a:ext cx="5287879" cy="571500"/>
            <a:chOff x="2717132" y="3046145"/>
            <a:chExt cx="5287879" cy="571500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3078F0D0-2862-4414-A4AA-16A457A0E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17132" y="3046145"/>
              <a:ext cx="1143000" cy="571500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FAE9739-4ABE-41E6-9D8B-A0A994AA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71474" y="3121342"/>
              <a:ext cx="842211" cy="421106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D795ECB1-B049-4C9E-8031-DD0AD93E9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25027" y="3093769"/>
              <a:ext cx="924426" cy="462213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3378121E-970A-4690-BCD3-9F0CD3881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160795" y="3121342"/>
              <a:ext cx="844216" cy="422108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0C4B2C9-E6FE-48EA-A50A-A1A95DA265BD}"/>
              </a:ext>
            </a:extLst>
          </p:cNvPr>
          <p:cNvSpPr txBox="1"/>
          <p:nvPr/>
        </p:nvSpPr>
        <p:spPr>
          <a:xfrm>
            <a:off x="2812382" y="758364"/>
            <a:ext cx="6272462" cy="463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b="1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Шапка сайта</a:t>
            </a:r>
            <a:endParaRPr lang="en-US" sz="1800" b="1" dirty="0">
              <a:solidFill>
                <a:srgbClr val="3A3A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4A4BDED-2A38-4474-AEB5-9306353446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51516" y="1487147"/>
            <a:ext cx="9888968" cy="44715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BFAAA8-1F4C-4204-8162-FB6A6EE02FFF}"/>
              </a:ext>
            </a:extLst>
          </p:cNvPr>
          <p:cNvSpPr txBox="1"/>
          <p:nvPr/>
        </p:nvSpPr>
        <p:spPr>
          <a:xfrm>
            <a:off x="11544538" y="636894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8BF6720-BC20-461F-840F-4861BFC5DA75}" type="slidenum">
              <a:rPr lang="ru-RU" smtClean="0">
                <a:solidFill>
                  <a:srgbClr val="3A3A3A"/>
                </a:solidFill>
              </a:rPr>
              <a:t>10</a:t>
            </a:fld>
            <a:endParaRPr lang="ru-RU" dirty="0">
              <a:solidFill>
                <a:srgbClr val="3A3A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75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2802E3A-3007-423F-BACF-6B2265BBE78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-258" y="3364118"/>
            <a:ext cx="6852498" cy="3517697"/>
          </a:xfrm>
          <a:prstGeom prst="rect">
            <a:avLst/>
          </a:prstGeom>
        </p:spPr>
      </p:pic>
      <p:sp>
        <p:nvSpPr>
          <p:cNvPr id="32" name="Freeform 5">
            <a:extLst>
              <a:ext uri="{FF2B5EF4-FFF2-40B4-BE49-F238E27FC236}">
                <a16:creationId xmlns:a16="http://schemas.microsoft.com/office/drawing/2014/main" id="{DCB2BD31-0F02-4E6A-8ADD-D01DD090C05F}"/>
              </a:ext>
            </a:extLst>
          </p:cNvPr>
          <p:cNvSpPr>
            <a:spLocks/>
          </p:cNvSpPr>
          <p:nvPr/>
        </p:nvSpPr>
        <p:spPr bwMode="auto">
          <a:xfrm>
            <a:off x="5339994" y="0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A3A3A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227598-3300-4195-A86B-D16F441D36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14936" y="-116740"/>
            <a:ext cx="8762128" cy="1079568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РУКОВОДСТВО ПОЛЬЗОВАТЕЛЯ</a:t>
            </a:r>
            <a:endParaRPr lang="en-US" sz="3600" b="1" dirty="0">
              <a:solidFill>
                <a:srgbClr val="3A3A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E4B0FC0B-50F8-482B-8F66-B98B9E72DB8E}"/>
              </a:ext>
            </a:extLst>
          </p:cNvPr>
          <p:cNvGrpSpPr/>
          <p:nvPr/>
        </p:nvGrpSpPr>
        <p:grpSpPr>
          <a:xfrm>
            <a:off x="3452060" y="6270604"/>
            <a:ext cx="5287879" cy="571500"/>
            <a:chOff x="2717132" y="3046145"/>
            <a:chExt cx="5287879" cy="571500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3078F0D0-2862-4414-A4AA-16A457A0E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17132" y="3046145"/>
              <a:ext cx="1143000" cy="571500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FAE9739-4ABE-41E6-9D8B-A0A994AA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71474" y="3121342"/>
              <a:ext cx="842211" cy="421106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D795ECB1-B049-4C9E-8031-DD0AD93E9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25027" y="3093769"/>
              <a:ext cx="924426" cy="462213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3378121E-970A-4690-BCD3-9F0CD3881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160795" y="3121342"/>
              <a:ext cx="844216" cy="422108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0C4B2C9-E6FE-48EA-A50A-A1A95DA265BD}"/>
              </a:ext>
            </a:extLst>
          </p:cNvPr>
          <p:cNvSpPr txBox="1"/>
          <p:nvPr/>
        </p:nvSpPr>
        <p:spPr>
          <a:xfrm>
            <a:off x="2812382" y="758364"/>
            <a:ext cx="6272462" cy="463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b="1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Подвал сайта</a:t>
            </a:r>
            <a:endParaRPr lang="en-US" sz="1800" b="1" dirty="0">
              <a:solidFill>
                <a:srgbClr val="3A3A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747C40-9FD3-4B4A-8431-A0D32F6F3A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1123" y="2209630"/>
            <a:ext cx="11669754" cy="24387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3CCD5D-9DF4-4DC8-81E9-4BFAC72156E9}"/>
              </a:ext>
            </a:extLst>
          </p:cNvPr>
          <p:cNvSpPr txBox="1"/>
          <p:nvPr/>
        </p:nvSpPr>
        <p:spPr>
          <a:xfrm>
            <a:off x="11544538" y="636894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8BF6720-BC20-461F-840F-4861BFC5DA75}" type="slidenum">
              <a:rPr lang="ru-RU" smtClean="0">
                <a:solidFill>
                  <a:srgbClr val="3A3A3A"/>
                </a:solidFill>
              </a:rPr>
              <a:t>11</a:t>
            </a:fld>
            <a:endParaRPr lang="ru-RU" dirty="0">
              <a:solidFill>
                <a:srgbClr val="3A3A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65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2802E3A-3007-423F-BACF-6B2265BBE78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-258" y="3364118"/>
            <a:ext cx="6852498" cy="3517697"/>
          </a:xfrm>
          <a:prstGeom prst="rect">
            <a:avLst/>
          </a:prstGeom>
        </p:spPr>
      </p:pic>
      <p:sp>
        <p:nvSpPr>
          <p:cNvPr id="32" name="Freeform 5">
            <a:extLst>
              <a:ext uri="{FF2B5EF4-FFF2-40B4-BE49-F238E27FC236}">
                <a16:creationId xmlns:a16="http://schemas.microsoft.com/office/drawing/2014/main" id="{DCB2BD31-0F02-4E6A-8ADD-D01DD090C05F}"/>
              </a:ext>
            </a:extLst>
          </p:cNvPr>
          <p:cNvSpPr>
            <a:spLocks/>
          </p:cNvSpPr>
          <p:nvPr/>
        </p:nvSpPr>
        <p:spPr bwMode="auto">
          <a:xfrm>
            <a:off x="5339994" y="0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A3A3A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227598-3300-4195-A86B-D16F441D36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14936" y="-116740"/>
            <a:ext cx="8762128" cy="1079568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РУКОВОДСТВО ПОЛЬЗОВАТЕЛЯ</a:t>
            </a:r>
            <a:endParaRPr lang="en-US" sz="3600" b="1" dirty="0">
              <a:solidFill>
                <a:srgbClr val="3A3A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E4B0FC0B-50F8-482B-8F66-B98B9E72DB8E}"/>
              </a:ext>
            </a:extLst>
          </p:cNvPr>
          <p:cNvGrpSpPr/>
          <p:nvPr/>
        </p:nvGrpSpPr>
        <p:grpSpPr>
          <a:xfrm>
            <a:off x="3452060" y="6270604"/>
            <a:ext cx="5287879" cy="571500"/>
            <a:chOff x="2717132" y="3046145"/>
            <a:chExt cx="5287879" cy="571500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3078F0D0-2862-4414-A4AA-16A457A0E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17132" y="3046145"/>
              <a:ext cx="1143000" cy="571500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FAE9739-4ABE-41E6-9D8B-A0A994AA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71474" y="3121342"/>
              <a:ext cx="842211" cy="421106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D795ECB1-B049-4C9E-8031-DD0AD93E9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25027" y="3093769"/>
              <a:ext cx="924426" cy="462213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3378121E-970A-4690-BCD3-9F0CD3881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160795" y="3121342"/>
              <a:ext cx="844216" cy="422108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0C4B2C9-E6FE-48EA-A50A-A1A95DA265BD}"/>
              </a:ext>
            </a:extLst>
          </p:cNvPr>
          <p:cNvSpPr txBox="1"/>
          <p:nvPr/>
        </p:nvSpPr>
        <p:spPr>
          <a:xfrm>
            <a:off x="2812381" y="738982"/>
            <a:ext cx="6272462" cy="463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b="1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Слайдер на главной странице</a:t>
            </a:r>
            <a:endParaRPr lang="en-US" sz="1800" b="1" dirty="0">
              <a:solidFill>
                <a:srgbClr val="3A3A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82AB94-B56E-4D42-8258-19D28B0E2B2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6731"/>
          <a:stretch/>
        </p:blipFill>
        <p:spPr>
          <a:xfrm>
            <a:off x="1119711" y="1269695"/>
            <a:ext cx="9657803" cy="48861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3ECFCE-C725-489C-9659-5A6BDCE73B2B}"/>
              </a:ext>
            </a:extLst>
          </p:cNvPr>
          <p:cNvSpPr txBox="1"/>
          <p:nvPr/>
        </p:nvSpPr>
        <p:spPr>
          <a:xfrm>
            <a:off x="11544538" y="636894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8BF6720-BC20-461F-840F-4861BFC5DA75}" type="slidenum">
              <a:rPr lang="ru-RU" smtClean="0">
                <a:solidFill>
                  <a:srgbClr val="3A3A3A"/>
                </a:solidFill>
              </a:rPr>
              <a:t>12</a:t>
            </a:fld>
            <a:endParaRPr lang="ru-RU" dirty="0">
              <a:solidFill>
                <a:srgbClr val="3A3A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12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2802E3A-3007-423F-BACF-6B2265BBE78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-258" y="3340303"/>
            <a:ext cx="6852498" cy="3517697"/>
          </a:xfrm>
          <a:prstGeom prst="rect">
            <a:avLst/>
          </a:prstGeom>
        </p:spPr>
      </p:pic>
      <p:sp>
        <p:nvSpPr>
          <p:cNvPr id="32" name="Freeform 5">
            <a:extLst>
              <a:ext uri="{FF2B5EF4-FFF2-40B4-BE49-F238E27FC236}">
                <a16:creationId xmlns:a16="http://schemas.microsoft.com/office/drawing/2014/main" id="{DCB2BD31-0F02-4E6A-8ADD-D01DD090C05F}"/>
              </a:ext>
            </a:extLst>
          </p:cNvPr>
          <p:cNvSpPr>
            <a:spLocks/>
          </p:cNvSpPr>
          <p:nvPr/>
        </p:nvSpPr>
        <p:spPr bwMode="auto">
          <a:xfrm>
            <a:off x="5339994" y="-23815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A3A3A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227598-3300-4195-A86B-D16F441D36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14936" y="-140555"/>
            <a:ext cx="8762128" cy="1079568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РУКОВОДСТВО ПОЛЬЗОВАТЕЛЯ</a:t>
            </a:r>
            <a:endParaRPr lang="en-US" sz="3600" b="1" dirty="0">
              <a:solidFill>
                <a:srgbClr val="3A3A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E4B0FC0B-50F8-482B-8F66-B98B9E72DB8E}"/>
              </a:ext>
            </a:extLst>
          </p:cNvPr>
          <p:cNvGrpSpPr/>
          <p:nvPr/>
        </p:nvGrpSpPr>
        <p:grpSpPr>
          <a:xfrm>
            <a:off x="3452060" y="6246789"/>
            <a:ext cx="5287879" cy="571500"/>
            <a:chOff x="2717132" y="3046145"/>
            <a:chExt cx="5287879" cy="571500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3078F0D0-2862-4414-A4AA-16A457A0E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17132" y="3046145"/>
              <a:ext cx="1143000" cy="571500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FAE9739-4ABE-41E6-9D8B-A0A994AA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71474" y="3121342"/>
              <a:ext cx="842211" cy="421106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D795ECB1-B049-4C9E-8031-DD0AD93E9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25027" y="3093769"/>
              <a:ext cx="924426" cy="462213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3378121E-970A-4690-BCD3-9F0CD3881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160795" y="3121342"/>
              <a:ext cx="844216" cy="422108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0C4B2C9-E6FE-48EA-A50A-A1A95DA265BD}"/>
              </a:ext>
            </a:extLst>
          </p:cNvPr>
          <p:cNvSpPr txBox="1"/>
          <p:nvPr/>
        </p:nvSpPr>
        <p:spPr>
          <a:xfrm>
            <a:off x="2812381" y="715167"/>
            <a:ext cx="6272462" cy="463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b="1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Блок с категориями на главной странице</a:t>
            </a:r>
            <a:endParaRPr lang="en-US" sz="1800" b="1" dirty="0">
              <a:solidFill>
                <a:srgbClr val="3A3A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04DB54-1F7A-44C5-89A1-2968B9B97F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25912" y="1300219"/>
            <a:ext cx="8140176" cy="47284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E4C201-F996-4BC7-96E5-9D98F1480686}"/>
              </a:ext>
            </a:extLst>
          </p:cNvPr>
          <p:cNvSpPr txBox="1"/>
          <p:nvPr/>
        </p:nvSpPr>
        <p:spPr>
          <a:xfrm>
            <a:off x="11544538" y="636894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8BF6720-BC20-461F-840F-4861BFC5DA75}" type="slidenum">
              <a:rPr lang="ru-RU" smtClean="0">
                <a:solidFill>
                  <a:srgbClr val="3A3A3A"/>
                </a:solidFill>
              </a:rPr>
              <a:t>13</a:t>
            </a:fld>
            <a:endParaRPr lang="ru-RU" dirty="0">
              <a:solidFill>
                <a:srgbClr val="3A3A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24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2802E3A-3007-423F-BACF-6B2265BBE78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-258" y="3364118"/>
            <a:ext cx="6852498" cy="3517697"/>
          </a:xfrm>
          <a:prstGeom prst="rect">
            <a:avLst/>
          </a:prstGeom>
        </p:spPr>
      </p:pic>
      <p:sp>
        <p:nvSpPr>
          <p:cNvPr id="32" name="Freeform 5">
            <a:extLst>
              <a:ext uri="{FF2B5EF4-FFF2-40B4-BE49-F238E27FC236}">
                <a16:creationId xmlns:a16="http://schemas.microsoft.com/office/drawing/2014/main" id="{DCB2BD31-0F02-4E6A-8ADD-D01DD090C05F}"/>
              </a:ext>
            </a:extLst>
          </p:cNvPr>
          <p:cNvSpPr>
            <a:spLocks/>
          </p:cNvSpPr>
          <p:nvPr/>
        </p:nvSpPr>
        <p:spPr bwMode="auto">
          <a:xfrm>
            <a:off x="5339994" y="0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A3A3A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227598-3300-4195-A86B-D16F441D36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14936" y="-116740"/>
            <a:ext cx="8762128" cy="1079568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РУКОВОДСТВО ПОЛЬЗОВАТЕЛЯ</a:t>
            </a:r>
            <a:endParaRPr lang="en-US" sz="3600" b="1" dirty="0">
              <a:solidFill>
                <a:srgbClr val="3A3A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E4B0FC0B-50F8-482B-8F66-B98B9E72DB8E}"/>
              </a:ext>
            </a:extLst>
          </p:cNvPr>
          <p:cNvGrpSpPr/>
          <p:nvPr/>
        </p:nvGrpSpPr>
        <p:grpSpPr>
          <a:xfrm>
            <a:off x="3452060" y="6270604"/>
            <a:ext cx="5287879" cy="571500"/>
            <a:chOff x="2717132" y="3046145"/>
            <a:chExt cx="5287879" cy="571500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3078F0D0-2862-4414-A4AA-16A457A0E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17132" y="3046145"/>
              <a:ext cx="1143000" cy="571500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FAE9739-4ABE-41E6-9D8B-A0A994AA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71474" y="3121342"/>
              <a:ext cx="842211" cy="421106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D795ECB1-B049-4C9E-8031-DD0AD93E9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25027" y="3093769"/>
              <a:ext cx="924426" cy="462213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3378121E-970A-4690-BCD3-9F0CD3881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160795" y="3121342"/>
              <a:ext cx="844216" cy="422108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0C4B2C9-E6FE-48EA-A50A-A1A95DA265BD}"/>
              </a:ext>
            </a:extLst>
          </p:cNvPr>
          <p:cNvSpPr txBox="1"/>
          <p:nvPr/>
        </p:nvSpPr>
        <p:spPr>
          <a:xfrm>
            <a:off x="2812381" y="738982"/>
            <a:ext cx="6272462" cy="463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b="1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Просмотр товаров. Страница категории</a:t>
            </a:r>
            <a:endParaRPr lang="en-US" sz="1800" b="1" dirty="0">
              <a:solidFill>
                <a:srgbClr val="3A3A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ADB0B7-788B-4E02-A41B-2CD55739769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1190"/>
          <a:stretch/>
        </p:blipFill>
        <p:spPr>
          <a:xfrm>
            <a:off x="2328449" y="1297966"/>
            <a:ext cx="7240327" cy="48309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2BB464-5C61-4D8C-9E95-3399B03CB9E2}"/>
              </a:ext>
            </a:extLst>
          </p:cNvPr>
          <p:cNvSpPr txBox="1"/>
          <p:nvPr/>
        </p:nvSpPr>
        <p:spPr>
          <a:xfrm>
            <a:off x="11544538" y="636894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8BF6720-BC20-461F-840F-4861BFC5DA75}" type="slidenum">
              <a:rPr lang="ru-RU" smtClean="0">
                <a:solidFill>
                  <a:srgbClr val="3A3A3A"/>
                </a:solidFill>
              </a:rPr>
              <a:t>14</a:t>
            </a:fld>
            <a:endParaRPr lang="ru-RU" dirty="0">
              <a:solidFill>
                <a:srgbClr val="3A3A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1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2802E3A-3007-423F-BACF-6B2265BBE78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-258" y="3364118"/>
            <a:ext cx="6852498" cy="3517697"/>
          </a:xfrm>
          <a:prstGeom prst="rect">
            <a:avLst/>
          </a:prstGeom>
        </p:spPr>
      </p:pic>
      <p:sp>
        <p:nvSpPr>
          <p:cNvPr id="32" name="Freeform 5">
            <a:extLst>
              <a:ext uri="{FF2B5EF4-FFF2-40B4-BE49-F238E27FC236}">
                <a16:creationId xmlns:a16="http://schemas.microsoft.com/office/drawing/2014/main" id="{DCB2BD31-0F02-4E6A-8ADD-D01DD090C05F}"/>
              </a:ext>
            </a:extLst>
          </p:cNvPr>
          <p:cNvSpPr>
            <a:spLocks/>
          </p:cNvSpPr>
          <p:nvPr/>
        </p:nvSpPr>
        <p:spPr bwMode="auto">
          <a:xfrm>
            <a:off x="5339994" y="0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A3A3A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227598-3300-4195-A86B-D16F441D36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14936" y="-116740"/>
            <a:ext cx="8762128" cy="1079568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РУКОВОДСТВО ПОЛЬЗОВАТЕЛЯ</a:t>
            </a:r>
            <a:endParaRPr lang="en-US" sz="3600" b="1" dirty="0">
              <a:solidFill>
                <a:srgbClr val="3A3A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E4B0FC0B-50F8-482B-8F66-B98B9E72DB8E}"/>
              </a:ext>
            </a:extLst>
          </p:cNvPr>
          <p:cNvGrpSpPr/>
          <p:nvPr/>
        </p:nvGrpSpPr>
        <p:grpSpPr>
          <a:xfrm>
            <a:off x="3452060" y="6270604"/>
            <a:ext cx="5287879" cy="571500"/>
            <a:chOff x="2717132" y="3046145"/>
            <a:chExt cx="5287879" cy="571500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3078F0D0-2862-4414-A4AA-16A457A0E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17132" y="3046145"/>
              <a:ext cx="1143000" cy="571500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FAE9739-4ABE-41E6-9D8B-A0A994AA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71474" y="3121342"/>
              <a:ext cx="842211" cy="421106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D795ECB1-B049-4C9E-8031-DD0AD93E9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25027" y="3093769"/>
              <a:ext cx="924426" cy="462213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3378121E-970A-4690-BCD3-9F0CD3881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160795" y="3121342"/>
              <a:ext cx="844216" cy="422108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0C4B2C9-E6FE-48EA-A50A-A1A95DA265BD}"/>
              </a:ext>
            </a:extLst>
          </p:cNvPr>
          <p:cNvSpPr txBox="1"/>
          <p:nvPr/>
        </p:nvSpPr>
        <p:spPr>
          <a:xfrm>
            <a:off x="2812381" y="738982"/>
            <a:ext cx="6272462" cy="463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b="1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Просмотр товаров. Страница товара</a:t>
            </a:r>
            <a:endParaRPr lang="en-US" sz="1800" b="1" dirty="0">
              <a:solidFill>
                <a:srgbClr val="3A3A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7EB699A-696A-4406-99B8-FAFC3B510EFB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239980" y="1293955"/>
            <a:ext cx="5984357" cy="4128277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9D14597-8B8C-49CA-AF28-E90C3DBC45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25536" y="1407502"/>
            <a:ext cx="5765265" cy="39011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68C235-8C08-421B-91C8-5CA9451146B6}"/>
              </a:ext>
            </a:extLst>
          </p:cNvPr>
          <p:cNvSpPr txBox="1"/>
          <p:nvPr/>
        </p:nvSpPr>
        <p:spPr>
          <a:xfrm>
            <a:off x="11544538" y="636894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8BF6720-BC20-461F-840F-4861BFC5DA75}" type="slidenum">
              <a:rPr lang="ru-RU" smtClean="0">
                <a:solidFill>
                  <a:srgbClr val="3A3A3A"/>
                </a:solidFill>
              </a:rPr>
              <a:t>15</a:t>
            </a:fld>
            <a:endParaRPr lang="ru-RU" dirty="0">
              <a:solidFill>
                <a:srgbClr val="3A3A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94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2802E3A-3007-423F-BACF-6B2265BBE78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-258" y="3364118"/>
            <a:ext cx="6852498" cy="3517697"/>
          </a:xfrm>
          <a:prstGeom prst="rect">
            <a:avLst/>
          </a:prstGeom>
        </p:spPr>
      </p:pic>
      <p:sp>
        <p:nvSpPr>
          <p:cNvPr id="32" name="Freeform 5">
            <a:extLst>
              <a:ext uri="{FF2B5EF4-FFF2-40B4-BE49-F238E27FC236}">
                <a16:creationId xmlns:a16="http://schemas.microsoft.com/office/drawing/2014/main" id="{DCB2BD31-0F02-4E6A-8ADD-D01DD090C05F}"/>
              </a:ext>
            </a:extLst>
          </p:cNvPr>
          <p:cNvSpPr>
            <a:spLocks/>
          </p:cNvSpPr>
          <p:nvPr/>
        </p:nvSpPr>
        <p:spPr bwMode="auto">
          <a:xfrm>
            <a:off x="5339994" y="0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A3A3A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227598-3300-4195-A86B-D16F441D36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14936" y="-116740"/>
            <a:ext cx="8762128" cy="1079568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РУКОВОДСТВО ПОЛЬЗОВАТЕЛЯ</a:t>
            </a:r>
            <a:endParaRPr lang="en-US" sz="3600" b="1" dirty="0">
              <a:solidFill>
                <a:srgbClr val="3A3A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E4B0FC0B-50F8-482B-8F66-B98B9E72DB8E}"/>
              </a:ext>
            </a:extLst>
          </p:cNvPr>
          <p:cNvGrpSpPr/>
          <p:nvPr/>
        </p:nvGrpSpPr>
        <p:grpSpPr>
          <a:xfrm>
            <a:off x="3452060" y="6270604"/>
            <a:ext cx="5287879" cy="571500"/>
            <a:chOff x="2717132" y="3046145"/>
            <a:chExt cx="5287879" cy="571500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3078F0D0-2862-4414-A4AA-16A457A0E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17132" y="3046145"/>
              <a:ext cx="1143000" cy="571500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FAE9739-4ABE-41E6-9D8B-A0A994AA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71474" y="3121342"/>
              <a:ext cx="842211" cy="421106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D795ECB1-B049-4C9E-8031-DD0AD93E9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25027" y="3093769"/>
              <a:ext cx="924426" cy="462213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3378121E-970A-4690-BCD3-9F0CD3881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160795" y="3121342"/>
              <a:ext cx="844216" cy="422108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0C4B2C9-E6FE-48EA-A50A-A1A95DA265BD}"/>
              </a:ext>
            </a:extLst>
          </p:cNvPr>
          <p:cNvSpPr txBox="1"/>
          <p:nvPr/>
        </p:nvSpPr>
        <p:spPr>
          <a:xfrm>
            <a:off x="2812381" y="738982"/>
            <a:ext cx="6272462" cy="463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b="1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Корзина</a:t>
            </a:r>
            <a:endParaRPr lang="en-US" sz="1800" b="1" dirty="0">
              <a:solidFill>
                <a:srgbClr val="3A3A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B8040AA-3180-4F59-9BD4-3A90126503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4127" y="1416049"/>
            <a:ext cx="8781640" cy="44715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1B0B9F-215E-46C3-917E-7068EACE9951}"/>
              </a:ext>
            </a:extLst>
          </p:cNvPr>
          <p:cNvSpPr txBox="1"/>
          <p:nvPr/>
        </p:nvSpPr>
        <p:spPr>
          <a:xfrm>
            <a:off x="11544538" y="636894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8BF6720-BC20-461F-840F-4861BFC5DA75}" type="slidenum">
              <a:rPr lang="ru-RU" smtClean="0">
                <a:solidFill>
                  <a:srgbClr val="3A3A3A"/>
                </a:solidFill>
              </a:rPr>
              <a:t>16</a:t>
            </a:fld>
            <a:endParaRPr lang="ru-RU" dirty="0">
              <a:solidFill>
                <a:srgbClr val="3A3A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11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2802E3A-3007-423F-BACF-6B2265BBE78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-258" y="3364118"/>
            <a:ext cx="6852498" cy="3517697"/>
          </a:xfrm>
          <a:prstGeom prst="rect">
            <a:avLst/>
          </a:prstGeom>
        </p:spPr>
      </p:pic>
      <p:sp>
        <p:nvSpPr>
          <p:cNvPr id="32" name="Freeform 5">
            <a:extLst>
              <a:ext uri="{FF2B5EF4-FFF2-40B4-BE49-F238E27FC236}">
                <a16:creationId xmlns:a16="http://schemas.microsoft.com/office/drawing/2014/main" id="{DCB2BD31-0F02-4E6A-8ADD-D01DD090C05F}"/>
              </a:ext>
            </a:extLst>
          </p:cNvPr>
          <p:cNvSpPr>
            <a:spLocks/>
          </p:cNvSpPr>
          <p:nvPr/>
        </p:nvSpPr>
        <p:spPr bwMode="auto">
          <a:xfrm>
            <a:off x="5339994" y="0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A3A3A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227598-3300-4195-A86B-D16F441D36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14936" y="-116740"/>
            <a:ext cx="8762128" cy="1079568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РУКОВОДСТВО ПОЛЬЗОВАТЕЛЯ</a:t>
            </a:r>
            <a:endParaRPr lang="en-US" sz="3600" b="1" dirty="0">
              <a:solidFill>
                <a:srgbClr val="3A3A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E4B0FC0B-50F8-482B-8F66-B98B9E72DB8E}"/>
              </a:ext>
            </a:extLst>
          </p:cNvPr>
          <p:cNvGrpSpPr/>
          <p:nvPr/>
        </p:nvGrpSpPr>
        <p:grpSpPr>
          <a:xfrm>
            <a:off x="3452060" y="6270604"/>
            <a:ext cx="5287879" cy="571500"/>
            <a:chOff x="2717132" y="3046145"/>
            <a:chExt cx="5287879" cy="571500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3078F0D0-2862-4414-A4AA-16A457A0E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17132" y="3046145"/>
              <a:ext cx="1143000" cy="571500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FAE9739-4ABE-41E6-9D8B-A0A994AA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71474" y="3121342"/>
              <a:ext cx="842211" cy="421106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D795ECB1-B049-4C9E-8031-DD0AD93E9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25027" y="3093769"/>
              <a:ext cx="924426" cy="462213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3378121E-970A-4690-BCD3-9F0CD3881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160795" y="3121342"/>
              <a:ext cx="844216" cy="422108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0C4B2C9-E6FE-48EA-A50A-A1A95DA265BD}"/>
              </a:ext>
            </a:extLst>
          </p:cNvPr>
          <p:cNvSpPr txBox="1"/>
          <p:nvPr/>
        </p:nvSpPr>
        <p:spPr>
          <a:xfrm>
            <a:off x="2812381" y="738982"/>
            <a:ext cx="6272462" cy="463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b="1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Оформление заказа</a:t>
            </a:r>
            <a:endParaRPr lang="en-US" sz="1800" b="1" dirty="0">
              <a:solidFill>
                <a:srgbClr val="3A3A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01C989-B037-4771-AE30-0CA871ACE91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34572"/>
          <a:stretch/>
        </p:blipFill>
        <p:spPr>
          <a:xfrm>
            <a:off x="171276" y="1479392"/>
            <a:ext cx="6561568" cy="448704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1AEF535-557F-4BC2-B6E7-AD30821A3B9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66764" r="39623"/>
          <a:stretch/>
        </p:blipFill>
        <p:spPr>
          <a:xfrm>
            <a:off x="6879054" y="1490460"/>
            <a:ext cx="3961666" cy="22793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0C12C3-CD7C-497B-8768-0D349EF614AC}"/>
              </a:ext>
            </a:extLst>
          </p:cNvPr>
          <p:cNvSpPr txBox="1"/>
          <p:nvPr/>
        </p:nvSpPr>
        <p:spPr>
          <a:xfrm>
            <a:off x="11544538" y="636894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8BF6720-BC20-461F-840F-4861BFC5DA75}" type="slidenum">
              <a:rPr lang="ru-RU" smtClean="0">
                <a:solidFill>
                  <a:srgbClr val="3A3A3A"/>
                </a:solidFill>
              </a:rPr>
              <a:t>17</a:t>
            </a:fld>
            <a:endParaRPr lang="ru-RU" dirty="0">
              <a:solidFill>
                <a:srgbClr val="3A3A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88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78B98F-CFFF-4B09-9DB2-056C690C40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0" y="0"/>
            <a:ext cx="6336876" cy="3517697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2CDD6D-CF6A-48EA-B2F3-B0EF4AE740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4209" y="0"/>
            <a:ext cx="8123582" cy="1079568"/>
          </a:xfrm>
        </p:spPr>
        <p:txBody>
          <a:bodyPr/>
          <a:lstStyle/>
          <a:p>
            <a:r>
              <a:rPr lang="ru-RU" b="1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Заключение</a:t>
            </a:r>
            <a:endParaRPr lang="en-US" b="1" dirty="0">
              <a:solidFill>
                <a:srgbClr val="3A3A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5DE264-E177-43A8-A1C5-256DA77B6B94}"/>
              </a:ext>
            </a:extLst>
          </p:cNvPr>
          <p:cNvSpPr txBox="1"/>
          <p:nvPr/>
        </p:nvSpPr>
        <p:spPr>
          <a:xfrm>
            <a:off x="263002" y="976602"/>
            <a:ext cx="11665996" cy="5865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79070" indent="450215" algn="just">
              <a:lnSpc>
                <a:spcPct val="150000"/>
              </a:lnSpc>
            </a:pPr>
            <a:r>
              <a:rPr lang="ru-RU" sz="1800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В ходе выполнения выпускной квалификационной работы был создан веб-сервис автомобильных запчастей, который успешно продвигает товары и услуги компании, позволяет минимизировать издержки на работу с пользователями и автоматизировать работу с клиентом и его заказом.</a:t>
            </a:r>
          </a:p>
          <a:p>
            <a:pPr marR="179070" indent="450215" algn="just">
              <a:lnSpc>
                <a:spcPct val="150000"/>
              </a:lnSpc>
            </a:pPr>
            <a:r>
              <a:rPr lang="ru-RU" sz="1800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В ходе реализации были решены следующие задачи:</a:t>
            </a:r>
          </a:p>
          <a:p>
            <a:pPr marR="179070" indent="450215" algn="just">
              <a:lnSpc>
                <a:spcPct val="150000"/>
              </a:lnSpc>
            </a:pPr>
            <a:r>
              <a:rPr lang="ru-RU" sz="1800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1.	Проведен анализ предметной области процесса подбора запчастей для автомобилей и выявлены основные проблемы;</a:t>
            </a:r>
          </a:p>
          <a:p>
            <a:pPr marR="179070" indent="450215" algn="just">
              <a:lnSpc>
                <a:spcPct val="150000"/>
              </a:lnSpc>
            </a:pPr>
            <a:r>
              <a:rPr lang="ru-RU" sz="1800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2.	Разработана модель функционирования бизнес процесса в нотации </a:t>
            </a:r>
            <a:r>
              <a:rPr lang="en-US" sz="1800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BPMN</a:t>
            </a:r>
            <a:r>
              <a:rPr lang="ru-RU" sz="1800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R="179070" indent="450215" algn="just">
              <a:lnSpc>
                <a:spcPct val="150000"/>
              </a:lnSpc>
            </a:pPr>
            <a:r>
              <a:rPr lang="ru-RU" sz="1800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3.	Спроектиров</a:t>
            </a:r>
            <a:r>
              <a:rPr lang="ru-RU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ана с</a:t>
            </a:r>
            <a:r>
              <a:rPr lang="ru-RU" sz="1800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труктура системы и схема навигации;</a:t>
            </a:r>
          </a:p>
          <a:p>
            <a:pPr marR="179070" indent="450215" algn="just">
              <a:lnSpc>
                <a:spcPct val="150000"/>
              </a:lnSpc>
            </a:pPr>
            <a:r>
              <a:rPr lang="ru-RU" sz="1800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4.	Разработаны логические и физические модели данных сервиса;</a:t>
            </a:r>
          </a:p>
          <a:p>
            <a:pPr marR="179070" indent="450215" algn="just">
              <a:lnSpc>
                <a:spcPct val="150000"/>
              </a:lnSpc>
            </a:pPr>
            <a:r>
              <a:rPr lang="ru-RU" sz="1800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5.	Разработан прототип основных страниц, определено их содержание;</a:t>
            </a:r>
          </a:p>
          <a:p>
            <a:pPr marR="179070" indent="450215" algn="just">
              <a:lnSpc>
                <a:spcPct val="150000"/>
              </a:lnSpc>
            </a:pPr>
            <a:r>
              <a:rPr lang="ru-RU" sz="1800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6.	Разработана клиентская часть и руководство пользователя сервиса подбора автомобильных запчастей.</a:t>
            </a:r>
          </a:p>
          <a:p>
            <a:pPr marR="179070" indent="450215" algn="just">
              <a:lnSpc>
                <a:spcPct val="150000"/>
              </a:lnSpc>
            </a:pPr>
            <a:endParaRPr lang="ru-RU" sz="1800" dirty="0">
              <a:solidFill>
                <a:srgbClr val="3A3A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4026E1-9C19-45CA-B613-561CCABB24B3}"/>
              </a:ext>
            </a:extLst>
          </p:cNvPr>
          <p:cNvSpPr txBox="1"/>
          <p:nvPr/>
        </p:nvSpPr>
        <p:spPr>
          <a:xfrm>
            <a:off x="11544538" y="636894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8BF6720-BC20-461F-840F-4861BFC5DA75}" type="slidenum">
              <a:rPr lang="ru-RU" smtClean="0">
                <a:solidFill>
                  <a:srgbClr val="3A3A3A"/>
                </a:solidFill>
              </a:rPr>
              <a:t>18</a:t>
            </a:fld>
            <a:endParaRPr lang="ru-RU" dirty="0">
              <a:solidFill>
                <a:srgbClr val="3A3A3A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58B50A-F985-408C-B4A8-3EFE311D176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960683" flipH="1">
            <a:off x="6570556" y="3604223"/>
            <a:ext cx="6336876" cy="351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3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5">
            <a:extLst>
              <a:ext uri="{FF2B5EF4-FFF2-40B4-BE49-F238E27FC236}">
                <a16:creationId xmlns:a16="http://schemas.microsoft.com/office/drawing/2014/main" id="{9902050F-3970-4B21-B3FF-4DED08835791}"/>
              </a:ext>
            </a:extLst>
          </p:cNvPr>
          <p:cNvSpPr>
            <a:spLocks/>
          </p:cNvSpPr>
          <p:nvPr/>
        </p:nvSpPr>
        <p:spPr bwMode="auto">
          <a:xfrm>
            <a:off x="5339994" y="0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82547-363E-4269-931C-927D6E64C1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68748" y="154268"/>
            <a:ext cx="9836949" cy="1079568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Понятие проблемной области</a:t>
            </a:r>
            <a:endParaRPr lang="en-US" b="1" dirty="0">
              <a:solidFill>
                <a:srgbClr val="3A3A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D7FA76B-7C1C-453F-B8D2-A0D065F2286A}"/>
              </a:ext>
            </a:extLst>
          </p:cNvPr>
          <p:cNvGrpSpPr/>
          <p:nvPr/>
        </p:nvGrpSpPr>
        <p:grpSpPr>
          <a:xfrm>
            <a:off x="0" y="1210237"/>
            <a:ext cx="12130816" cy="5827382"/>
            <a:chOff x="0" y="1210237"/>
            <a:chExt cx="12130816" cy="5827382"/>
          </a:xfrm>
        </p:grpSpPr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6737C1FF-EFA9-42A0-BCB3-05F73436A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973869"/>
              <a:ext cx="5649912" cy="2063750"/>
            </a:xfrm>
            <a:custGeom>
              <a:avLst/>
              <a:gdLst>
                <a:gd name="T0" fmla="*/ 2072 w 2072"/>
                <a:gd name="T1" fmla="*/ 691 h 755"/>
                <a:gd name="T2" fmla="*/ 1533 w 2072"/>
                <a:gd name="T3" fmla="*/ 582 h 755"/>
                <a:gd name="T4" fmla="*/ 629 w 2072"/>
                <a:gd name="T5" fmla="*/ 139 h 755"/>
                <a:gd name="T6" fmla="*/ 0 w 2072"/>
                <a:gd name="T7" fmla="*/ 319 h 755"/>
                <a:gd name="T8" fmla="*/ 0 w 2072"/>
                <a:gd name="T9" fmla="*/ 691 h 755"/>
                <a:gd name="T10" fmla="*/ 2072 w 2072"/>
                <a:gd name="T11" fmla="*/ 691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72" h="755">
                  <a:moveTo>
                    <a:pt x="2072" y="691"/>
                  </a:moveTo>
                  <a:cubicBezTo>
                    <a:pt x="1900" y="367"/>
                    <a:pt x="1802" y="415"/>
                    <a:pt x="1533" y="582"/>
                  </a:cubicBezTo>
                  <a:cubicBezTo>
                    <a:pt x="1253" y="755"/>
                    <a:pt x="1125" y="359"/>
                    <a:pt x="629" y="139"/>
                  </a:cubicBezTo>
                  <a:cubicBezTo>
                    <a:pt x="314" y="0"/>
                    <a:pt x="108" y="174"/>
                    <a:pt x="0" y="319"/>
                  </a:cubicBezTo>
                  <a:cubicBezTo>
                    <a:pt x="0" y="691"/>
                    <a:pt x="0" y="691"/>
                    <a:pt x="0" y="691"/>
                  </a:cubicBezTo>
                  <a:lnTo>
                    <a:pt x="2072" y="691"/>
                  </a:lnTo>
                  <a:close/>
                </a:path>
              </a:pathLst>
            </a:custGeom>
            <a:solidFill>
              <a:schemeClr val="tx1">
                <a:lumMod val="10000"/>
                <a:lumOff val="90000"/>
                <a:alpha val="22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19323E8-443F-42F0-9651-C0F677BA1199}"/>
                </a:ext>
              </a:extLst>
            </p:cNvPr>
            <p:cNvSpPr/>
            <p:nvPr/>
          </p:nvSpPr>
          <p:spPr>
            <a:xfrm>
              <a:off x="1390307" y="1210237"/>
              <a:ext cx="171451" cy="171451"/>
            </a:xfrm>
            <a:prstGeom prst="roundRect">
              <a:avLst/>
            </a:prstGeom>
            <a:solidFill>
              <a:srgbClr val="5300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72880E7-9414-46C6-90E6-8DF5FDA993C0}"/>
                </a:ext>
              </a:extLst>
            </p:cNvPr>
            <p:cNvSpPr txBox="1"/>
            <p:nvPr/>
          </p:nvSpPr>
          <p:spPr>
            <a:xfrm>
              <a:off x="1577520" y="1723907"/>
              <a:ext cx="4390144" cy="117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1200" dirty="0">
                  <a:solidFill>
                    <a:srgbClr val="5D526A"/>
                  </a:solidFill>
                </a:rPr>
                <a:t>Для обычного человека поиск и покупка нужной запчасти или детали может быть сложным и затратным процессом, особенно если у него нет необходимого опыта и знаний в данной области</a:t>
              </a:r>
              <a:endParaRPr lang="en-US" sz="1200" dirty="0">
                <a:solidFill>
                  <a:srgbClr val="5D526A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8E1680-C70A-4B19-B496-AD0354CD250D}"/>
                </a:ext>
              </a:extLst>
            </p:cNvPr>
            <p:cNvSpPr txBox="1"/>
            <p:nvPr/>
          </p:nvSpPr>
          <p:spPr>
            <a:xfrm>
              <a:off x="1563335" y="1308489"/>
              <a:ext cx="24903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b="1" dirty="0">
                  <a:solidFill>
                    <a:srgbClr val="5300D6"/>
                  </a:solidFill>
                </a:rPr>
                <a:t>Недостаток опыта</a:t>
              </a:r>
              <a:endParaRPr lang="en-US" b="1" dirty="0">
                <a:solidFill>
                  <a:srgbClr val="5300D6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3AE831-F264-4A91-BF2A-AD06F6164C04}"/>
                </a:ext>
              </a:extLst>
            </p:cNvPr>
            <p:cNvSpPr txBox="1"/>
            <p:nvPr/>
          </p:nvSpPr>
          <p:spPr>
            <a:xfrm>
              <a:off x="552921" y="1295963"/>
              <a:ext cx="11008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01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F82ED7C-D0CE-46EB-8BEE-C255F60ACF75}"/>
                </a:ext>
              </a:extLst>
            </p:cNvPr>
            <p:cNvSpPr/>
            <p:nvPr/>
          </p:nvSpPr>
          <p:spPr>
            <a:xfrm>
              <a:off x="1390307" y="2981828"/>
              <a:ext cx="171451" cy="171451"/>
            </a:xfrm>
            <a:prstGeom prst="roundRect">
              <a:avLst/>
            </a:prstGeom>
            <a:solidFill>
              <a:srgbClr val="5300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D7CAB1-B9BF-4151-945E-1B3F26017050}"/>
                </a:ext>
              </a:extLst>
            </p:cNvPr>
            <p:cNvSpPr txBox="1"/>
            <p:nvPr/>
          </p:nvSpPr>
          <p:spPr>
            <a:xfrm>
              <a:off x="1577521" y="3479459"/>
              <a:ext cx="4390144" cy="117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1200" dirty="0">
                  <a:solidFill>
                    <a:srgbClr val="5D526A"/>
                  </a:solidFill>
                </a:rPr>
                <a:t>Описание и в целом информация об автозапчастях в интернет-магазинах может быть неполной или недостаточно подробной, что значительно усложняет процесс выбора</a:t>
              </a:r>
              <a:endParaRPr lang="en-US" sz="1200" dirty="0">
                <a:solidFill>
                  <a:srgbClr val="5D526A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8DFA09-2A6C-4265-BA1F-CB63D14BA79E}"/>
                </a:ext>
              </a:extLst>
            </p:cNvPr>
            <p:cNvSpPr txBox="1"/>
            <p:nvPr/>
          </p:nvSpPr>
          <p:spPr>
            <a:xfrm>
              <a:off x="1563335" y="3080081"/>
              <a:ext cx="4517855" cy="42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1600" b="1" dirty="0">
                  <a:solidFill>
                    <a:srgbClr val="5300D6"/>
                  </a:solidFill>
                </a:rPr>
                <a:t>Недостаток информации о запчастях</a:t>
              </a:r>
              <a:endParaRPr lang="en-US" sz="1600" b="1" dirty="0">
                <a:solidFill>
                  <a:srgbClr val="5300D6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669B42-A5B2-4FB1-9592-22401A96F228}"/>
                </a:ext>
              </a:extLst>
            </p:cNvPr>
            <p:cNvSpPr txBox="1"/>
            <p:nvPr/>
          </p:nvSpPr>
          <p:spPr>
            <a:xfrm>
              <a:off x="552921" y="3067555"/>
              <a:ext cx="11008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02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D5A3077-0D32-4102-A920-4E8C8C9E9059}"/>
                </a:ext>
              </a:extLst>
            </p:cNvPr>
            <p:cNvSpPr/>
            <p:nvPr/>
          </p:nvSpPr>
          <p:spPr>
            <a:xfrm>
              <a:off x="1390307" y="4652892"/>
              <a:ext cx="171451" cy="171451"/>
            </a:xfrm>
            <a:prstGeom prst="roundRect">
              <a:avLst/>
            </a:prstGeom>
            <a:solidFill>
              <a:srgbClr val="5300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2C96BF-5549-4B4C-B93C-A9E0C861A237}"/>
                </a:ext>
              </a:extLst>
            </p:cNvPr>
            <p:cNvSpPr txBox="1"/>
            <p:nvPr/>
          </p:nvSpPr>
          <p:spPr>
            <a:xfrm>
              <a:off x="1577520" y="5150523"/>
              <a:ext cx="4625313" cy="117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1200" dirty="0">
                  <a:solidFill>
                    <a:srgbClr val="5D526A"/>
                  </a:solidFill>
                </a:rPr>
                <a:t>Сложность в самостоятельном поиске товара на сайте, в оформлении заказа и в целом в использовании веб-сервиса может оттолкнуть потенциальных покупателей и ухудшить пользовательский опыт и оценку сервиса. </a:t>
              </a:r>
              <a:endParaRPr lang="en-US" sz="1200" dirty="0">
                <a:solidFill>
                  <a:srgbClr val="5D526A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CF1427-1F9B-41D2-BC9F-7338BB7DD2DA}"/>
                </a:ext>
              </a:extLst>
            </p:cNvPr>
            <p:cNvSpPr txBox="1"/>
            <p:nvPr/>
          </p:nvSpPr>
          <p:spPr>
            <a:xfrm>
              <a:off x="1563336" y="4751145"/>
              <a:ext cx="3086851" cy="46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b="1" dirty="0">
                  <a:solidFill>
                    <a:srgbClr val="5300D6"/>
                  </a:solidFill>
                </a:rPr>
                <a:t>Неудобный интерфейс</a:t>
              </a:r>
              <a:endParaRPr lang="en-US" b="1" dirty="0">
                <a:solidFill>
                  <a:srgbClr val="5300D6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031851-6568-4D57-9128-237C2052A781}"/>
                </a:ext>
              </a:extLst>
            </p:cNvPr>
            <p:cNvSpPr txBox="1"/>
            <p:nvPr/>
          </p:nvSpPr>
          <p:spPr>
            <a:xfrm>
              <a:off x="552921" y="4738619"/>
              <a:ext cx="11008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03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826B611-0357-4465-886C-8B43441D5ACD}"/>
                </a:ext>
              </a:extLst>
            </p:cNvPr>
            <p:cNvSpPr/>
            <p:nvPr/>
          </p:nvSpPr>
          <p:spPr>
            <a:xfrm>
              <a:off x="6979761" y="1210237"/>
              <a:ext cx="171451" cy="171451"/>
            </a:xfrm>
            <a:prstGeom prst="roundRect">
              <a:avLst/>
            </a:prstGeom>
            <a:solidFill>
              <a:srgbClr val="5300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5C67056-A8F0-465A-AE41-14F35C1D9D02}"/>
                </a:ext>
              </a:extLst>
            </p:cNvPr>
            <p:cNvSpPr txBox="1"/>
            <p:nvPr/>
          </p:nvSpPr>
          <p:spPr>
            <a:xfrm>
              <a:off x="7166974" y="1707867"/>
              <a:ext cx="3942719" cy="893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1200" dirty="0">
                  <a:solidFill>
                    <a:srgbClr val="5D526A"/>
                  </a:solidFill>
                </a:rPr>
                <a:t>Без дополнительных инструментов  грамотной структуры сайта тяжелее и дольше искать необходимый товар</a:t>
              </a:r>
              <a:endParaRPr lang="en-US" sz="1200" dirty="0">
                <a:solidFill>
                  <a:srgbClr val="5D526A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3035EC5-25BA-498F-8094-32B1BAA9813B}"/>
                </a:ext>
              </a:extLst>
            </p:cNvPr>
            <p:cNvSpPr txBox="1"/>
            <p:nvPr/>
          </p:nvSpPr>
          <p:spPr>
            <a:xfrm>
              <a:off x="7152789" y="1308489"/>
              <a:ext cx="2449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b="1" dirty="0">
                  <a:solidFill>
                    <a:srgbClr val="5300D6"/>
                  </a:solidFill>
                </a:rPr>
                <a:t>Сложный поиск</a:t>
              </a:r>
              <a:endParaRPr lang="en-US" b="1" dirty="0">
                <a:solidFill>
                  <a:srgbClr val="5300D6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BF13A0B-6799-4698-B98E-950BF921668B}"/>
                </a:ext>
              </a:extLst>
            </p:cNvPr>
            <p:cNvSpPr txBox="1"/>
            <p:nvPr/>
          </p:nvSpPr>
          <p:spPr>
            <a:xfrm>
              <a:off x="6142375" y="1295963"/>
              <a:ext cx="11008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04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1A5D57C-3F47-46A5-AD43-25705641ACF5}"/>
                </a:ext>
              </a:extLst>
            </p:cNvPr>
            <p:cNvSpPr/>
            <p:nvPr/>
          </p:nvSpPr>
          <p:spPr>
            <a:xfrm>
              <a:off x="6979761" y="2853492"/>
              <a:ext cx="171451" cy="171451"/>
            </a:xfrm>
            <a:prstGeom prst="roundRect">
              <a:avLst/>
            </a:prstGeom>
            <a:solidFill>
              <a:srgbClr val="5300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F71029-2D5D-40CF-A04B-37DFB5EDFC14}"/>
                </a:ext>
              </a:extLst>
            </p:cNvPr>
            <p:cNvSpPr txBox="1"/>
            <p:nvPr/>
          </p:nvSpPr>
          <p:spPr>
            <a:xfrm>
              <a:off x="7166973" y="3351123"/>
              <a:ext cx="4963843" cy="117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1200" dirty="0">
                  <a:solidFill>
                    <a:srgbClr val="5D526A"/>
                  </a:solidFill>
                </a:rPr>
                <a:t>Современный рынок авто запчастей в России столкнулся с рядом проблем, которые затрудняют процесс приобретения запчастей. Среди главных проблем можно выделить отсутствие прямых поставок и завышенную цену на запчасти</a:t>
              </a:r>
              <a:endParaRPr lang="en-US" sz="1200" dirty="0">
                <a:solidFill>
                  <a:srgbClr val="5D526A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FA3291-FC32-4AA8-BE1C-198A2B61CFD2}"/>
                </a:ext>
              </a:extLst>
            </p:cNvPr>
            <p:cNvSpPr txBox="1"/>
            <p:nvPr/>
          </p:nvSpPr>
          <p:spPr>
            <a:xfrm>
              <a:off x="7152790" y="2951745"/>
              <a:ext cx="26222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b="1" dirty="0">
                  <a:solidFill>
                    <a:srgbClr val="5300D6"/>
                  </a:solidFill>
                </a:rPr>
                <a:t>Изменения в рынке</a:t>
              </a:r>
              <a:endParaRPr lang="en-US" b="1" dirty="0">
                <a:solidFill>
                  <a:srgbClr val="5300D6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714F86-A8B9-48F2-B232-00A6CBE51771}"/>
                </a:ext>
              </a:extLst>
            </p:cNvPr>
            <p:cNvSpPr txBox="1"/>
            <p:nvPr/>
          </p:nvSpPr>
          <p:spPr>
            <a:xfrm>
              <a:off x="6142375" y="2939219"/>
              <a:ext cx="11008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05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A7655DD-F2E7-4962-994D-224CE75136F6}"/>
                </a:ext>
              </a:extLst>
            </p:cNvPr>
            <p:cNvSpPr/>
            <p:nvPr/>
          </p:nvSpPr>
          <p:spPr>
            <a:xfrm>
              <a:off x="6979761" y="4652892"/>
              <a:ext cx="171451" cy="171451"/>
            </a:xfrm>
            <a:prstGeom prst="roundRect">
              <a:avLst/>
            </a:prstGeom>
            <a:solidFill>
              <a:srgbClr val="5300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A82F9C-873B-40EB-9224-8953041B4E6C}"/>
                </a:ext>
              </a:extLst>
            </p:cNvPr>
            <p:cNvSpPr txBox="1"/>
            <p:nvPr/>
          </p:nvSpPr>
          <p:spPr>
            <a:xfrm>
              <a:off x="7166974" y="5150523"/>
              <a:ext cx="3942719" cy="117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1200" dirty="0">
                  <a:solidFill>
                    <a:srgbClr val="5D526A"/>
                  </a:solidFill>
                </a:rPr>
                <a:t>Конкуренция на рынке автозапчастей в интернете довольно высока, и недостаток ценовых предложений и прочих преимуществ может привести к потере клиентов.</a:t>
              </a:r>
              <a:endParaRPr lang="en-US" sz="1200" dirty="0">
                <a:solidFill>
                  <a:srgbClr val="5D526A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2D6ABF-7FEC-4F52-923F-AEBB2B6F0D42}"/>
                </a:ext>
              </a:extLst>
            </p:cNvPr>
            <p:cNvSpPr txBox="1"/>
            <p:nvPr/>
          </p:nvSpPr>
          <p:spPr>
            <a:xfrm>
              <a:off x="7152790" y="4751145"/>
              <a:ext cx="4152907" cy="463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b="1" dirty="0">
                  <a:solidFill>
                    <a:srgbClr val="5300D6"/>
                  </a:solidFill>
                </a:rPr>
                <a:t>Низкая конкурентоспособность</a:t>
              </a:r>
              <a:endParaRPr lang="en-US" b="1" dirty="0">
                <a:solidFill>
                  <a:srgbClr val="5300D6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6B32E1-DEAB-479D-B7E0-0A1782AA4EB8}"/>
                </a:ext>
              </a:extLst>
            </p:cNvPr>
            <p:cNvSpPr txBox="1"/>
            <p:nvPr/>
          </p:nvSpPr>
          <p:spPr>
            <a:xfrm>
              <a:off x="6142375" y="4738619"/>
              <a:ext cx="11008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chemeClr val="tx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06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5A4DE1D-B7FB-4ED2-BAF1-E20E867EAFAF}"/>
              </a:ext>
            </a:extLst>
          </p:cNvPr>
          <p:cNvSpPr txBox="1"/>
          <p:nvPr/>
        </p:nvSpPr>
        <p:spPr>
          <a:xfrm>
            <a:off x="11544538" y="636894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8BF6720-BC20-461F-840F-4861BFC5DA75}" type="slidenum">
              <a:rPr lang="ru-RU" smtClean="0">
                <a:solidFill>
                  <a:schemeClr val="bg1"/>
                </a:solidFill>
              </a:rPr>
              <a:t>2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894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5DCA05F7-1454-41BF-BBA6-55C562C39C4B}"/>
              </a:ext>
            </a:extLst>
          </p:cNvPr>
          <p:cNvSpPr>
            <a:spLocks/>
          </p:cNvSpPr>
          <p:nvPr/>
        </p:nvSpPr>
        <p:spPr bwMode="auto">
          <a:xfrm>
            <a:off x="5339994" y="0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61387D39-058E-4812-B8C1-41423D8088CB}"/>
              </a:ext>
            </a:extLst>
          </p:cNvPr>
          <p:cNvGrpSpPr/>
          <p:nvPr/>
        </p:nvGrpSpPr>
        <p:grpSpPr>
          <a:xfrm>
            <a:off x="785980" y="96839"/>
            <a:ext cx="6662847" cy="567294"/>
            <a:chOff x="975450" y="295589"/>
            <a:chExt cx="6662847" cy="56729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D06B052-6961-4223-B8A5-64B3A6D3F3AD}"/>
                </a:ext>
              </a:extLst>
            </p:cNvPr>
            <p:cNvSpPr/>
            <p:nvPr/>
          </p:nvSpPr>
          <p:spPr>
            <a:xfrm>
              <a:off x="1170213" y="373026"/>
              <a:ext cx="6273323" cy="48985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300D6">
                    <a:tint val="66000"/>
                    <a:satMod val="160000"/>
                  </a:srgbClr>
                </a:gs>
                <a:gs pos="50000">
                  <a:srgbClr val="5300D6">
                    <a:tint val="44500"/>
                    <a:satMod val="160000"/>
                  </a:srgbClr>
                </a:gs>
                <a:gs pos="100000">
                  <a:srgbClr val="5300D6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0FB4B0A-D20D-401C-900A-DD5EEE8F3017}"/>
                </a:ext>
              </a:extLst>
            </p:cNvPr>
            <p:cNvSpPr txBox="1"/>
            <p:nvPr/>
          </p:nvSpPr>
          <p:spPr>
            <a:xfrm>
              <a:off x="975450" y="295589"/>
              <a:ext cx="6662847" cy="504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ru-RU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Цель и задачи</a:t>
              </a:r>
              <a:endPara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569D158-45E8-4309-8E19-CA601F28D0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5115" y="1214071"/>
            <a:ext cx="2354179" cy="504818"/>
          </a:xfrm>
        </p:spPr>
        <p:txBody>
          <a:bodyPr>
            <a:normAutofit/>
          </a:bodyPr>
          <a:lstStyle/>
          <a:p>
            <a:r>
              <a:rPr lang="ru-RU" sz="2000" b="1" dirty="0">
                <a:solidFill>
                  <a:srgbClr val="3A3A3A"/>
                </a:solidFill>
              </a:rPr>
              <a:t>Цель:</a:t>
            </a:r>
            <a:endParaRPr lang="en-US" sz="2000" b="1" dirty="0">
              <a:solidFill>
                <a:srgbClr val="3A3A3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AFDCCC-F5FD-4E65-AA1B-C617B6AB9CD7}"/>
              </a:ext>
            </a:extLst>
          </p:cNvPr>
          <p:cNvSpPr txBox="1"/>
          <p:nvPr/>
        </p:nvSpPr>
        <p:spPr>
          <a:xfrm>
            <a:off x="269530" y="1787800"/>
            <a:ext cx="4747102" cy="337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solidFill>
                  <a:srgbClr val="5D526A"/>
                </a:solidFill>
              </a:rPr>
              <a:t>Создание интернет-площадки для успешного продвижения и продажи товаров компании, позволяющей ознакомить клиента с деятельностью, услугами и товарами, минимизировать издержки на работу с пользователем за счет функционала сайта, упростить процесс подбора запчастей  и автоматизировать работу с клиентом и его заказом.</a:t>
            </a:r>
          </a:p>
        </p:txBody>
      </p: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C2D84A45-6B0E-4D02-82E1-73490FD4D462}"/>
              </a:ext>
            </a:extLst>
          </p:cNvPr>
          <p:cNvGrpSpPr/>
          <p:nvPr/>
        </p:nvGrpSpPr>
        <p:grpSpPr>
          <a:xfrm>
            <a:off x="5266993" y="1033029"/>
            <a:ext cx="6942621" cy="5894386"/>
            <a:chOff x="5217117" y="866775"/>
            <a:chExt cx="6942621" cy="5894386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629C1C89-3EFB-4132-87B6-8100A34E8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>
              <a:off x="5217117" y="866775"/>
              <a:ext cx="6942621" cy="5894386"/>
            </a:xfrm>
            <a:prstGeom prst="rect">
              <a:avLst/>
            </a:prstGeo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Text Placeholder 19">
              <a:extLst>
                <a:ext uri="{FF2B5EF4-FFF2-40B4-BE49-F238E27FC236}">
                  <a16:creationId xmlns:a16="http://schemas.microsoft.com/office/drawing/2014/main" id="{AC221646-3463-4286-8ED5-261C5645A3D9}"/>
                </a:ext>
              </a:extLst>
            </p:cNvPr>
            <p:cNvSpPr txBox="1">
              <a:spLocks/>
            </p:cNvSpPr>
            <p:nvPr/>
          </p:nvSpPr>
          <p:spPr>
            <a:xfrm>
              <a:off x="5991571" y="1214071"/>
              <a:ext cx="2354179" cy="50481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6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2000" b="1" dirty="0">
                  <a:solidFill>
                    <a:srgbClr val="3A3A3A"/>
                  </a:solidFill>
                </a:rPr>
                <a:t>Задачи:</a:t>
              </a:r>
              <a:endParaRPr lang="en-US" sz="2000" b="1" dirty="0">
                <a:solidFill>
                  <a:srgbClr val="3A3A3A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9FB0104-9188-4108-BDB0-1F5D42630019}"/>
                </a:ext>
              </a:extLst>
            </p:cNvPr>
            <p:cNvSpPr txBox="1"/>
            <p:nvPr/>
          </p:nvSpPr>
          <p:spPr>
            <a:xfrm>
              <a:off x="6326687" y="1909817"/>
              <a:ext cx="5595783" cy="3377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1600" dirty="0">
                  <a:solidFill>
                    <a:srgbClr val="5D526A"/>
                  </a:solidFill>
                </a:rPr>
                <a:t>1. Провести анализ предметной области процесса подбора запчастей для автомобилей.</a:t>
              </a:r>
            </a:p>
            <a:p>
              <a:pPr>
                <a:lnSpc>
                  <a:spcPct val="150000"/>
                </a:lnSpc>
              </a:pPr>
              <a:r>
                <a:rPr lang="ru-RU" sz="1600" dirty="0">
                  <a:solidFill>
                    <a:srgbClr val="5D526A"/>
                  </a:solidFill>
                </a:rPr>
                <a:t>2. Разработать модели бизнес-процессов.</a:t>
              </a:r>
            </a:p>
            <a:p>
              <a:pPr>
                <a:lnSpc>
                  <a:spcPct val="150000"/>
                </a:lnSpc>
              </a:pPr>
              <a:r>
                <a:rPr lang="ru-RU" sz="1600" dirty="0">
                  <a:solidFill>
                    <a:srgbClr val="5D526A"/>
                  </a:solidFill>
                </a:rPr>
                <a:t>3. Спроектировать структуру системы.</a:t>
              </a:r>
            </a:p>
            <a:p>
              <a:pPr>
                <a:lnSpc>
                  <a:spcPct val="150000"/>
                </a:lnSpc>
              </a:pPr>
              <a:r>
                <a:rPr lang="ru-RU" sz="1600" dirty="0">
                  <a:solidFill>
                    <a:srgbClr val="5D526A"/>
                  </a:solidFill>
                </a:rPr>
                <a:t>4. Разработать модели данных.</a:t>
              </a:r>
            </a:p>
            <a:p>
              <a:pPr>
                <a:lnSpc>
                  <a:spcPct val="150000"/>
                </a:lnSpc>
              </a:pPr>
              <a:r>
                <a:rPr lang="ru-RU" sz="1600" dirty="0">
                  <a:solidFill>
                    <a:srgbClr val="5D526A"/>
                  </a:solidFill>
                </a:rPr>
                <a:t>5. Определить состав и содержание информационных блоков (страниц) сервиса.</a:t>
              </a:r>
            </a:p>
            <a:p>
              <a:pPr>
                <a:lnSpc>
                  <a:spcPct val="150000"/>
                </a:lnSpc>
              </a:pPr>
              <a:r>
                <a:rPr lang="ru-RU" sz="1600" dirty="0">
                  <a:solidFill>
                    <a:srgbClr val="5D526A"/>
                  </a:solidFill>
                </a:rPr>
                <a:t>6. Разработать клиентскую часть сервиса подбора автомобильных запчастей.</a:t>
              </a:r>
            </a:p>
          </p:txBody>
        </p:sp>
        <p:sp>
          <p:nvSpPr>
            <p:cNvPr id="39" name="Oval 35">
              <a:extLst>
                <a:ext uri="{FF2B5EF4-FFF2-40B4-BE49-F238E27FC236}">
                  <a16:creationId xmlns:a16="http://schemas.microsoft.com/office/drawing/2014/main" id="{705769CB-B725-45C2-9D44-F55EE87FD49E}"/>
                </a:ext>
              </a:extLst>
            </p:cNvPr>
            <p:cNvSpPr/>
            <p:nvPr/>
          </p:nvSpPr>
          <p:spPr>
            <a:xfrm>
              <a:off x="6046124" y="2122383"/>
              <a:ext cx="153610" cy="153610"/>
            </a:xfrm>
            <a:prstGeom prst="ellipse">
              <a:avLst/>
            </a:prstGeom>
            <a:gradFill flip="none" rotWithShape="1">
              <a:gsLst>
                <a:gs pos="0">
                  <a:srgbClr val="5300D6">
                    <a:tint val="66000"/>
                    <a:satMod val="160000"/>
                  </a:srgbClr>
                </a:gs>
                <a:gs pos="50000">
                  <a:srgbClr val="5300D6">
                    <a:tint val="44500"/>
                    <a:satMod val="160000"/>
                  </a:srgbClr>
                </a:gs>
                <a:gs pos="100000">
                  <a:srgbClr val="5300D6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D526A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62CD513-DED5-488D-9005-571AB14BCFC7}"/>
                </a:ext>
              </a:extLst>
            </p:cNvPr>
            <p:cNvSpPr txBox="1"/>
            <p:nvPr/>
          </p:nvSpPr>
          <p:spPr>
            <a:xfrm>
              <a:off x="6402673" y="5286832"/>
              <a:ext cx="5334425" cy="422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ru-RU" sz="1600" dirty="0">
                <a:solidFill>
                  <a:srgbClr val="5D526A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3E5C136-6375-471D-A217-9A7851A05C62}"/>
              </a:ext>
            </a:extLst>
          </p:cNvPr>
          <p:cNvSpPr txBox="1"/>
          <p:nvPr/>
        </p:nvSpPr>
        <p:spPr>
          <a:xfrm>
            <a:off x="11544538" y="636894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8BF6720-BC20-461F-840F-4861BFC5DA75}" type="slidenum">
              <a:rPr lang="ru-RU" smtClean="0">
                <a:solidFill>
                  <a:schemeClr val="bg1"/>
                </a:solidFill>
              </a:rPr>
              <a:t>3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428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5">
            <a:extLst>
              <a:ext uri="{FF2B5EF4-FFF2-40B4-BE49-F238E27FC236}">
                <a16:creationId xmlns:a16="http://schemas.microsoft.com/office/drawing/2014/main" id="{92472881-75A9-492B-B61D-0D85F377F5F0}"/>
              </a:ext>
            </a:extLst>
          </p:cNvPr>
          <p:cNvSpPr>
            <a:spLocks/>
          </p:cNvSpPr>
          <p:nvPr/>
        </p:nvSpPr>
        <p:spPr bwMode="auto">
          <a:xfrm>
            <a:off x="5339994" y="0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57FFAB1-9FB6-4B61-8642-35D580A560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22422" y="267602"/>
            <a:ext cx="6336775" cy="1079568"/>
          </a:xfrm>
        </p:spPr>
        <p:txBody>
          <a:bodyPr>
            <a:normAutofit fontScale="55000" lnSpcReduction="20000"/>
          </a:bodyPr>
          <a:lstStyle/>
          <a:p>
            <a:r>
              <a:rPr lang="ru-RU" b="1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Процесс до автоматизации и его проблема</a:t>
            </a:r>
            <a:endParaRPr lang="en-US" b="1" dirty="0">
              <a:solidFill>
                <a:srgbClr val="3A3A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134D34-31D3-4880-9393-B160F4F0F90A}"/>
              </a:ext>
            </a:extLst>
          </p:cNvPr>
          <p:cNvSpPr txBox="1"/>
          <p:nvPr/>
        </p:nvSpPr>
        <p:spPr>
          <a:xfrm>
            <a:off x="500347" y="1861457"/>
            <a:ext cx="5262581" cy="4259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>
                <a:solidFill>
                  <a:srgbClr val="5D526A"/>
                </a:solidFill>
              </a:rPr>
              <a:t>Клиент обращается в компанию с запросом о запчасти, не имея информации о номере запчасти и не имея компетенции в подборе запчастей. Процесс обработки заявки клиента на покупку запчастей начинается с ручной обработки запроса клиента сотрудником. В ходе разговора с клиентом сотрудник выясняет информацию о клиенте, о необходимом товаре, информацию об автомобиле.  После этого менеджер вручную начинает подбор необходимых запчастей. Для подбора менеджеру необходимо иметь доступ к базам автопроизводителей и иметь компетентность в подборе, иметь информацию о заменителе (рейтинг запчасти и сопоставимость к автомобилям). </a:t>
            </a:r>
            <a:endParaRPr lang="en-US" sz="1400" dirty="0">
              <a:solidFill>
                <a:srgbClr val="5D526A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2EACD9B-8361-44B9-961B-1C97438B70DB}"/>
              </a:ext>
            </a:extLst>
          </p:cNvPr>
          <p:cNvGrpSpPr/>
          <p:nvPr/>
        </p:nvGrpSpPr>
        <p:grpSpPr>
          <a:xfrm>
            <a:off x="6672368" y="1530602"/>
            <a:ext cx="4718957" cy="5008931"/>
            <a:chOff x="6335486" y="1530602"/>
            <a:chExt cx="4718957" cy="5008931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6B4E709-3538-4698-8D8E-4297DD004153}"/>
                </a:ext>
              </a:extLst>
            </p:cNvPr>
            <p:cNvSpPr/>
            <p:nvPr/>
          </p:nvSpPr>
          <p:spPr>
            <a:xfrm>
              <a:off x="6335486" y="1530602"/>
              <a:ext cx="4718957" cy="5008931"/>
            </a:xfrm>
            <a:prstGeom prst="roundRect">
              <a:avLst>
                <a:gd name="adj" fmla="val 3536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  <a:effectLst>
              <a:outerShdw blurRad="190500" dist="50800" dir="5400000" algn="ctr" rotWithShape="0">
                <a:srgbClr val="000000">
                  <a:alpha val="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5D526A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1F8589-351B-47A5-99A4-2D9ADB44897B}"/>
                </a:ext>
              </a:extLst>
            </p:cNvPr>
            <p:cNvSpPr txBox="1"/>
            <p:nvPr/>
          </p:nvSpPr>
          <p:spPr>
            <a:xfrm>
              <a:off x="6529843" y="1704044"/>
              <a:ext cx="4314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1" dirty="0">
                  <a:solidFill>
                    <a:srgbClr val="3A3A3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Проблемы текущего процесса:</a:t>
              </a:r>
              <a:endParaRPr lang="en-US" sz="2000" b="1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42DFDB1-D5D6-42B1-80F0-53ABA2AF7FDC}"/>
                </a:ext>
              </a:extLst>
            </p:cNvPr>
            <p:cNvSpPr txBox="1"/>
            <p:nvPr/>
          </p:nvSpPr>
          <p:spPr>
            <a:xfrm>
              <a:off x="6529843" y="2349141"/>
              <a:ext cx="4153957" cy="3787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rgbClr val="5D526A"/>
                  </a:solidFill>
                </a:rPr>
                <a:t>Большие временные затраты на поиск подходящей запчасти и её номера</a:t>
              </a:r>
              <a:r>
                <a:rPr lang="en-US" dirty="0">
                  <a:solidFill>
                    <a:srgbClr val="5D526A"/>
                  </a:solidFill>
                </a:rPr>
                <a:t>;</a:t>
              </a:r>
              <a:endParaRPr lang="ru-RU" dirty="0">
                <a:solidFill>
                  <a:srgbClr val="5D526A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rgbClr val="5D526A"/>
                  </a:solidFill>
                </a:rPr>
                <a:t>Отсутствие чётких критериев для поиска наилучшего предложения для клиента</a:t>
              </a:r>
              <a:r>
                <a:rPr lang="en-US" dirty="0">
                  <a:solidFill>
                    <a:srgbClr val="5D526A"/>
                  </a:solidFill>
                </a:rPr>
                <a:t>;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rgbClr val="5D52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Большие временные затраты для составления документов для клиента</a:t>
              </a:r>
              <a:r>
                <a:rPr lang="en-US" dirty="0">
                  <a:solidFill>
                    <a:srgbClr val="5D52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;</a:t>
              </a: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D10AA9C9-9B9A-4114-A372-1EB7627008F9}"/>
              </a:ext>
            </a:extLst>
          </p:cNvPr>
          <p:cNvSpPr/>
          <p:nvPr/>
        </p:nvSpPr>
        <p:spPr>
          <a:xfrm>
            <a:off x="342506" y="1530602"/>
            <a:ext cx="157842" cy="157842"/>
          </a:xfrm>
          <a:prstGeom prst="ellipse">
            <a:avLst/>
          </a:prstGeom>
          <a:gradFill flip="none" rotWithShape="1">
            <a:gsLst>
              <a:gs pos="0">
                <a:srgbClr val="5300D6">
                  <a:tint val="66000"/>
                  <a:satMod val="160000"/>
                </a:srgbClr>
              </a:gs>
              <a:gs pos="50000">
                <a:srgbClr val="5300D6">
                  <a:tint val="44500"/>
                  <a:satMod val="160000"/>
                </a:srgbClr>
              </a:gs>
              <a:gs pos="100000">
                <a:srgbClr val="5300D6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D526A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EFA4F5-A88F-4C32-AA06-912CE84862CD}"/>
              </a:ext>
            </a:extLst>
          </p:cNvPr>
          <p:cNvSpPr txBox="1"/>
          <p:nvPr/>
        </p:nvSpPr>
        <p:spPr>
          <a:xfrm>
            <a:off x="625052" y="1398035"/>
            <a:ext cx="2297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Процесс:</a:t>
            </a:r>
            <a:endParaRPr lang="en-US" sz="2000" b="1" dirty="0">
              <a:solidFill>
                <a:srgbClr val="3A3A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E9560DA-3CE4-468A-849E-E769017016BB}"/>
              </a:ext>
            </a:extLst>
          </p:cNvPr>
          <p:cNvSpPr/>
          <p:nvPr/>
        </p:nvSpPr>
        <p:spPr>
          <a:xfrm>
            <a:off x="-4735286" y="9944968"/>
            <a:ext cx="157842" cy="157842"/>
          </a:xfrm>
          <a:prstGeom prst="ellipse">
            <a:avLst/>
          </a:prstGeom>
          <a:gradFill>
            <a:gsLst>
              <a:gs pos="0">
                <a:schemeClr val="accent1"/>
              </a:gs>
              <a:gs pos="53100">
                <a:schemeClr val="accent2"/>
              </a:gs>
              <a:gs pos="100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39D462-798C-4E5B-82A3-2C01F555680C}"/>
              </a:ext>
            </a:extLst>
          </p:cNvPr>
          <p:cNvSpPr txBox="1"/>
          <p:nvPr/>
        </p:nvSpPr>
        <p:spPr>
          <a:xfrm>
            <a:off x="11544538" y="636894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8BF6720-BC20-461F-840F-4861BFC5DA75}" type="slidenum">
              <a:rPr lang="ru-RU" smtClean="0">
                <a:solidFill>
                  <a:schemeClr val="bg1"/>
                </a:solidFill>
              </a:rPr>
              <a:t>4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890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5">
            <a:extLst>
              <a:ext uri="{FF2B5EF4-FFF2-40B4-BE49-F238E27FC236}">
                <a16:creationId xmlns:a16="http://schemas.microsoft.com/office/drawing/2014/main" id="{8463D684-AFE3-450F-94E8-93EACBBBCAF9}"/>
              </a:ext>
            </a:extLst>
          </p:cNvPr>
          <p:cNvSpPr>
            <a:spLocks/>
          </p:cNvSpPr>
          <p:nvPr/>
        </p:nvSpPr>
        <p:spPr bwMode="auto">
          <a:xfrm>
            <a:off x="5339994" y="-46653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60000">
                <a:srgbClr val="D5CFFB"/>
              </a:gs>
              <a:gs pos="5000">
                <a:srgbClr val="B0A2FA">
                  <a:alpha val="20000"/>
                </a:srgbClr>
              </a:gs>
              <a:gs pos="0">
                <a:srgbClr val="5300D6">
                  <a:tint val="66000"/>
                  <a:satMod val="160000"/>
                  <a:alpha val="10000"/>
                </a:srgbClr>
              </a:gs>
              <a:gs pos="97000">
                <a:srgbClr val="DBD6FC"/>
              </a:gs>
              <a:gs pos="45000">
                <a:srgbClr val="5300D6">
                  <a:tint val="44500"/>
                  <a:satMod val="160000"/>
                  <a:alpha val="60000"/>
                </a:srgbClr>
              </a:gs>
              <a:gs pos="100000">
                <a:srgbClr val="5300D6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AC70D60-BEDA-4D38-A927-437958EFE6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Процесс после автоматизации в нотации </a:t>
            </a:r>
            <a:r>
              <a:rPr lang="en-US" b="1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BPMN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941976C-04E0-4C33-9658-B14941FBF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3408"/>
            <a:ext cx="12192000" cy="35978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047F41-1F03-4C52-AF19-22B890F41347}"/>
              </a:ext>
            </a:extLst>
          </p:cNvPr>
          <p:cNvSpPr txBox="1"/>
          <p:nvPr/>
        </p:nvSpPr>
        <p:spPr>
          <a:xfrm>
            <a:off x="11544538" y="636894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8BF6720-BC20-461F-840F-4861BFC5DA75}" type="slidenum">
              <a:rPr lang="ru-RU" smtClean="0">
                <a:solidFill>
                  <a:schemeClr val="bg1"/>
                </a:solidFill>
              </a:rPr>
              <a:t>5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72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82FA14-3004-49BE-A2DD-9568FB3401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4209" y="0"/>
            <a:ext cx="8123582" cy="1079568"/>
          </a:xfrm>
        </p:spPr>
        <p:txBody>
          <a:bodyPr>
            <a:normAutofit/>
          </a:bodyPr>
          <a:lstStyle/>
          <a:p>
            <a:r>
              <a:rPr lang="ru-RU" sz="4400" b="1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сервиса</a:t>
            </a:r>
            <a:endParaRPr lang="en-US" sz="4400" b="1" dirty="0">
              <a:solidFill>
                <a:srgbClr val="3A3A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0C3A227-2121-4D79-85BE-82F6042BA7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09560" y="992071"/>
            <a:ext cx="6370521" cy="5745614"/>
          </a:xfrm>
          <a:prstGeom prst="rect">
            <a:avLst/>
          </a:prstGeom>
          <a:ln>
            <a:solidFill>
              <a:srgbClr val="5D526A"/>
            </a:solidFill>
          </a:ln>
        </p:spPr>
      </p:pic>
      <p:sp>
        <p:nvSpPr>
          <p:cNvPr id="24" name="Rounded Rectangle 43">
            <a:extLst>
              <a:ext uri="{FF2B5EF4-FFF2-40B4-BE49-F238E27FC236}">
                <a16:creationId xmlns:a16="http://schemas.microsoft.com/office/drawing/2014/main" id="{35EAF6F2-6A95-49B0-AC86-BD3E1B9E4188}"/>
              </a:ext>
            </a:extLst>
          </p:cNvPr>
          <p:cNvSpPr/>
          <p:nvPr/>
        </p:nvSpPr>
        <p:spPr>
          <a:xfrm>
            <a:off x="586452" y="5604993"/>
            <a:ext cx="2429461" cy="806824"/>
          </a:xfrm>
          <a:prstGeom prst="roundRect">
            <a:avLst>
              <a:gd name="adj" fmla="val 6000"/>
            </a:avLst>
          </a:prstGeom>
          <a:solidFill>
            <a:schemeClr val="bg1">
              <a:lumMod val="95000"/>
              <a:alpha val="0"/>
            </a:schemeClr>
          </a:solidFill>
          <a:ln>
            <a:solidFill>
              <a:srgbClr val="5D5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5D526A"/>
              </a:solidFill>
            </a:endParaRPr>
          </a:p>
        </p:txBody>
      </p:sp>
      <p:sp>
        <p:nvSpPr>
          <p:cNvPr id="25" name="Rounded Rectangle 44">
            <a:extLst>
              <a:ext uri="{FF2B5EF4-FFF2-40B4-BE49-F238E27FC236}">
                <a16:creationId xmlns:a16="http://schemas.microsoft.com/office/drawing/2014/main" id="{B7433F39-34C6-45E8-8B49-2A69D0765D59}"/>
              </a:ext>
            </a:extLst>
          </p:cNvPr>
          <p:cNvSpPr/>
          <p:nvPr/>
        </p:nvSpPr>
        <p:spPr>
          <a:xfrm>
            <a:off x="586452" y="4633841"/>
            <a:ext cx="2429461" cy="806824"/>
          </a:xfrm>
          <a:prstGeom prst="roundRect">
            <a:avLst>
              <a:gd name="adj" fmla="val 6000"/>
            </a:avLst>
          </a:prstGeom>
          <a:solidFill>
            <a:schemeClr val="bg1">
              <a:lumMod val="95000"/>
              <a:alpha val="0"/>
            </a:schemeClr>
          </a:solidFill>
          <a:ln>
            <a:solidFill>
              <a:srgbClr val="5D5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5D526A"/>
              </a:solidFill>
            </a:endParaRPr>
          </a:p>
        </p:txBody>
      </p:sp>
      <p:sp>
        <p:nvSpPr>
          <p:cNvPr id="34" name="Rounded Rectangle 45">
            <a:extLst>
              <a:ext uri="{FF2B5EF4-FFF2-40B4-BE49-F238E27FC236}">
                <a16:creationId xmlns:a16="http://schemas.microsoft.com/office/drawing/2014/main" id="{6D18F2BE-E6B2-4979-9E13-7F7B76115AFD}"/>
              </a:ext>
            </a:extLst>
          </p:cNvPr>
          <p:cNvSpPr/>
          <p:nvPr/>
        </p:nvSpPr>
        <p:spPr>
          <a:xfrm>
            <a:off x="586452" y="3662146"/>
            <a:ext cx="2429461" cy="806824"/>
          </a:xfrm>
          <a:prstGeom prst="roundRect">
            <a:avLst>
              <a:gd name="adj" fmla="val 6000"/>
            </a:avLst>
          </a:prstGeom>
          <a:solidFill>
            <a:schemeClr val="bg1">
              <a:lumMod val="95000"/>
              <a:alpha val="0"/>
            </a:schemeClr>
          </a:solidFill>
          <a:ln>
            <a:solidFill>
              <a:srgbClr val="5D5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rgbClr val="5D526A"/>
                </a:solidFill>
              </a:rPr>
              <a:t>План развития проекта</a:t>
            </a:r>
            <a:endParaRPr lang="en-US" sz="1600" b="1" dirty="0">
              <a:solidFill>
                <a:srgbClr val="5D526A"/>
              </a:solidFill>
            </a:endParaRPr>
          </a:p>
        </p:txBody>
      </p:sp>
      <p:sp>
        <p:nvSpPr>
          <p:cNvPr id="35" name="Rounded Rectangle 46">
            <a:extLst>
              <a:ext uri="{FF2B5EF4-FFF2-40B4-BE49-F238E27FC236}">
                <a16:creationId xmlns:a16="http://schemas.microsoft.com/office/drawing/2014/main" id="{38E70EE9-FD11-4A11-9F2F-45472F6AA7CE}"/>
              </a:ext>
            </a:extLst>
          </p:cNvPr>
          <p:cNvSpPr/>
          <p:nvPr/>
        </p:nvSpPr>
        <p:spPr>
          <a:xfrm>
            <a:off x="586452" y="2690855"/>
            <a:ext cx="2429461" cy="806824"/>
          </a:xfrm>
          <a:prstGeom prst="roundRect">
            <a:avLst>
              <a:gd name="adj" fmla="val 6000"/>
            </a:avLst>
          </a:prstGeom>
          <a:solidFill>
            <a:schemeClr val="bg1">
              <a:lumMod val="95000"/>
              <a:alpha val="0"/>
            </a:schemeClr>
          </a:solidFill>
          <a:ln>
            <a:solidFill>
              <a:srgbClr val="5D52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5D526A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B076AE-95F4-48B6-B23C-0856807F4C39}"/>
              </a:ext>
            </a:extLst>
          </p:cNvPr>
          <p:cNvSpPr txBox="1"/>
          <p:nvPr/>
        </p:nvSpPr>
        <p:spPr>
          <a:xfrm>
            <a:off x="672356" y="2782669"/>
            <a:ext cx="2343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rgbClr val="5D52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Организация информации</a:t>
            </a:r>
            <a:endParaRPr lang="en-US" sz="1600" b="1" dirty="0">
              <a:solidFill>
                <a:srgbClr val="5D526A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FB79B6-7CDD-4C59-9350-61EC543EC8A6}"/>
              </a:ext>
            </a:extLst>
          </p:cNvPr>
          <p:cNvSpPr txBox="1"/>
          <p:nvPr/>
        </p:nvSpPr>
        <p:spPr>
          <a:xfrm>
            <a:off x="473666" y="1325655"/>
            <a:ext cx="47902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0" i="0" dirty="0">
                <a:solidFill>
                  <a:schemeClr val="bg1"/>
                </a:solidFill>
                <a:effectLst/>
              </a:rPr>
              <a:t>Формирование четкой структуры сайта дает следующие преимущества:</a:t>
            </a:r>
            <a:endParaRPr lang="en-US" sz="20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6ADFBD-C6BC-4382-B9CA-64B697D26D22}"/>
              </a:ext>
            </a:extLst>
          </p:cNvPr>
          <p:cNvSpPr txBox="1"/>
          <p:nvPr/>
        </p:nvSpPr>
        <p:spPr>
          <a:xfrm>
            <a:off x="765855" y="4703023"/>
            <a:ext cx="210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rgbClr val="5D52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Повышение юзабилити</a:t>
            </a:r>
            <a:endParaRPr lang="en-US" sz="1600" b="1" dirty="0">
              <a:solidFill>
                <a:srgbClr val="5D526A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DF12EC-93DA-4B80-B368-0F22B8918249}"/>
              </a:ext>
            </a:extLst>
          </p:cNvPr>
          <p:cNvSpPr txBox="1"/>
          <p:nvPr/>
        </p:nvSpPr>
        <p:spPr>
          <a:xfrm>
            <a:off x="560367" y="5716017"/>
            <a:ext cx="2371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rgbClr val="5D52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Более эффективное продвижение</a:t>
            </a:r>
            <a:endParaRPr lang="en-US" sz="1600" b="1" dirty="0">
              <a:solidFill>
                <a:srgbClr val="5D526A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59738C-89B4-4AAD-8B1C-3FDB37ED908D}"/>
              </a:ext>
            </a:extLst>
          </p:cNvPr>
          <p:cNvSpPr txBox="1"/>
          <p:nvPr/>
        </p:nvSpPr>
        <p:spPr>
          <a:xfrm>
            <a:off x="11544538" y="636894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8BF6720-BC20-461F-840F-4861BFC5DA75}" type="slidenum">
              <a:rPr lang="ru-RU" smtClean="0">
                <a:solidFill>
                  <a:schemeClr val="bg1"/>
                </a:solidFill>
              </a:rPr>
              <a:t>6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187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78EC0F9-24C4-4A18-9CC1-638D78500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233" y="-88697"/>
            <a:ext cx="6852498" cy="351769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D47E9-9544-4008-B19E-19FCD42FD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026695" y="87288"/>
            <a:ext cx="14241520" cy="876669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Схема навигации</a:t>
            </a:r>
            <a:endParaRPr lang="en-US" sz="3600" b="1" dirty="0">
              <a:solidFill>
                <a:srgbClr val="3A3A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B85F9B5-07E6-43B2-BEB0-A5816D1BE1B4}"/>
              </a:ext>
            </a:extLst>
          </p:cNvPr>
          <p:cNvSpPr>
            <a:spLocks/>
          </p:cNvSpPr>
          <p:nvPr/>
        </p:nvSpPr>
        <p:spPr bwMode="auto">
          <a:xfrm flipV="1">
            <a:off x="5339994" y="3135086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7E6BF-28BC-485C-AB38-196F8BDAB1E8}"/>
              </a:ext>
            </a:extLst>
          </p:cNvPr>
          <p:cNvSpPr txBox="1"/>
          <p:nvPr/>
        </p:nvSpPr>
        <p:spPr>
          <a:xfrm>
            <a:off x="11544538" y="636894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8BF6720-BC20-461F-840F-4861BFC5DA75}" type="slidenum">
              <a:rPr lang="ru-RU" smtClean="0">
                <a:solidFill>
                  <a:schemeClr val="bg1"/>
                </a:solidFill>
              </a:rPr>
              <a:t>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C321287-20A6-4D56-B712-A492617ADFE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29654" y="1182646"/>
            <a:ext cx="6632288" cy="484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47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6">
            <a:extLst>
              <a:ext uri="{FF2B5EF4-FFF2-40B4-BE49-F238E27FC236}">
                <a16:creationId xmlns:a16="http://schemas.microsoft.com/office/drawing/2014/main" id="{8A7C009F-BC26-4C6C-9CE1-A06FF51C8E58}"/>
              </a:ext>
            </a:extLst>
          </p:cNvPr>
          <p:cNvSpPr>
            <a:spLocks/>
          </p:cNvSpPr>
          <p:nvPr/>
        </p:nvSpPr>
        <p:spPr bwMode="auto">
          <a:xfrm>
            <a:off x="0" y="4973869"/>
            <a:ext cx="5649912" cy="2063750"/>
          </a:xfrm>
          <a:custGeom>
            <a:avLst/>
            <a:gdLst>
              <a:gd name="T0" fmla="*/ 2072 w 2072"/>
              <a:gd name="T1" fmla="*/ 691 h 755"/>
              <a:gd name="T2" fmla="*/ 1533 w 2072"/>
              <a:gd name="T3" fmla="*/ 582 h 755"/>
              <a:gd name="T4" fmla="*/ 629 w 2072"/>
              <a:gd name="T5" fmla="*/ 139 h 755"/>
              <a:gd name="T6" fmla="*/ 0 w 2072"/>
              <a:gd name="T7" fmla="*/ 319 h 755"/>
              <a:gd name="T8" fmla="*/ 0 w 2072"/>
              <a:gd name="T9" fmla="*/ 691 h 755"/>
              <a:gd name="T10" fmla="*/ 2072 w 2072"/>
              <a:gd name="T11" fmla="*/ 691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2" h="755">
                <a:moveTo>
                  <a:pt x="2072" y="691"/>
                </a:moveTo>
                <a:cubicBezTo>
                  <a:pt x="1900" y="367"/>
                  <a:pt x="1802" y="415"/>
                  <a:pt x="1533" y="582"/>
                </a:cubicBezTo>
                <a:cubicBezTo>
                  <a:pt x="1253" y="755"/>
                  <a:pt x="1125" y="359"/>
                  <a:pt x="629" y="139"/>
                </a:cubicBezTo>
                <a:cubicBezTo>
                  <a:pt x="314" y="0"/>
                  <a:pt x="108" y="174"/>
                  <a:pt x="0" y="319"/>
                </a:cubicBezTo>
                <a:cubicBezTo>
                  <a:pt x="0" y="691"/>
                  <a:pt x="0" y="691"/>
                  <a:pt x="0" y="691"/>
                </a:cubicBezTo>
                <a:lnTo>
                  <a:pt x="2072" y="691"/>
                </a:lnTo>
                <a:close/>
              </a:path>
            </a:pathLst>
          </a:custGeom>
          <a:gradFill flip="none" rotWithShape="1">
            <a:gsLst>
              <a:gs pos="0">
                <a:srgbClr val="5300D6">
                  <a:tint val="66000"/>
                  <a:satMod val="160000"/>
                </a:srgbClr>
              </a:gs>
              <a:gs pos="50000">
                <a:srgbClr val="5300D6">
                  <a:tint val="44500"/>
                  <a:satMod val="160000"/>
                </a:srgbClr>
              </a:gs>
              <a:gs pos="100000">
                <a:srgbClr val="5300D6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7964148-7B33-4F9D-B91A-CE59903E3F60}"/>
              </a:ext>
            </a:extLst>
          </p:cNvPr>
          <p:cNvSpPr>
            <a:spLocks/>
          </p:cNvSpPr>
          <p:nvPr/>
        </p:nvSpPr>
        <p:spPr bwMode="auto">
          <a:xfrm>
            <a:off x="5339994" y="0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2CB1F-0790-4999-9117-5FA43E6761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4209" y="123891"/>
            <a:ext cx="8123582" cy="1079568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Физическая модель данных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A4852EE5-0B14-4CDE-90C4-FF06DF7F604B}"/>
              </a:ext>
            </a:extLst>
          </p:cNvPr>
          <p:cNvPicPr/>
          <p:nvPr/>
        </p:nvPicPr>
        <p:blipFill rotWithShape="1">
          <a:blip r:embed="rId2"/>
          <a:srcRect l="4123"/>
          <a:stretch/>
        </p:blipFill>
        <p:spPr bwMode="auto">
          <a:xfrm>
            <a:off x="1697640" y="1295266"/>
            <a:ext cx="8828803" cy="5341488"/>
          </a:xfrm>
          <a:prstGeom prst="rect">
            <a:avLst/>
          </a:prstGeom>
          <a:ln>
            <a:solidFill>
              <a:srgbClr val="5D526A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D695CE-2E3E-4FAD-AC9C-C2F66D861AF8}"/>
              </a:ext>
            </a:extLst>
          </p:cNvPr>
          <p:cNvSpPr txBox="1"/>
          <p:nvPr/>
        </p:nvSpPr>
        <p:spPr>
          <a:xfrm>
            <a:off x="11544538" y="636894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8BF6720-BC20-461F-840F-4861BFC5DA75}" type="slidenum">
              <a:rPr lang="ru-RU" smtClean="0">
                <a:solidFill>
                  <a:schemeClr val="bg1"/>
                </a:solidFill>
              </a:rPr>
              <a:t>8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620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2802E3A-3007-423F-BACF-6B2265BBE78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0800000">
            <a:off x="-6853" y="3429000"/>
            <a:ext cx="6852498" cy="3517697"/>
          </a:xfrm>
          <a:prstGeom prst="rect">
            <a:avLst/>
          </a:prstGeom>
        </p:spPr>
      </p:pic>
      <p:sp>
        <p:nvSpPr>
          <p:cNvPr id="32" name="Freeform 5">
            <a:extLst>
              <a:ext uri="{FF2B5EF4-FFF2-40B4-BE49-F238E27FC236}">
                <a16:creationId xmlns:a16="http://schemas.microsoft.com/office/drawing/2014/main" id="{DCB2BD31-0F02-4E6A-8ADD-D01DD090C05F}"/>
              </a:ext>
            </a:extLst>
          </p:cNvPr>
          <p:cNvSpPr>
            <a:spLocks/>
          </p:cNvSpPr>
          <p:nvPr/>
        </p:nvSpPr>
        <p:spPr bwMode="auto">
          <a:xfrm>
            <a:off x="5339994" y="0"/>
            <a:ext cx="6852006" cy="3722914"/>
          </a:xfrm>
          <a:custGeom>
            <a:avLst/>
            <a:gdLst>
              <a:gd name="T0" fmla="*/ 0 w 1470"/>
              <a:gd name="T1" fmla="*/ 0 h 798"/>
              <a:gd name="T2" fmla="*/ 76 w 1470"/>
              <a:gd name="T3" fmla="*/ 142 h 798"/>
              <a:gd name="T4" fmla="*/ 388 w 1470"/>
              <a:gd name="T5" fmla="*/ 180 h 798"/>
              <a:gd name="T6" fmla="*/ 598 w 1470"/>
              <a:gd name="T7" fmla="*/ 477 h 798"/>
              <a:gd name="T8" fmla="*/ 1221 w 1470"/>
              <a:gd name="T9" fmla="*/ 735 h 798"/>
              <a:gd name="T10" fmla="*/ 1470 w 1470"/>
              <a:gd name="T11" fmla="*/ 591 h 798"/>
              <a:gd name="T12" fmla="*/ 1470 w 1470"/>
              <a:gd name="T13" fmla="*/ 0 h 798"/>
              <a:gd name="T14" fmla="*/ 0 w 1470"/>
              <a:gd name="T15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0" h="798">
                <a:moveTo>
                  <a:pt x="0" y="0"/>
                </a:moveTo>
                <a:cubicBezTo>
                  <a:pt x="4" y="57"/>
                  <a:pt x="29" y="112"/>
                  <a:pt x="76" y="142"/>
                </a:cubicBezTo>
                <a:cubicBezTo>
                  <a:pt x="166" y="198"/>
                  <a:pt x="289" y="143"/>
                  <a:pt x="388" y="180"/>
                </a:cubicBezTo>
                <a:cubicBezTo>
                  <a:pt x="505" y="224"/>
                  <a:pt x="538" y="368"/>
                  <a:pt x="598" y="477"/>
                </a:cubicBezTo>
                <a:cubicBezTo>
                  <a:pt x="714" y="690"/>
                  <a:pt x="987" y="798"/>
                  <a:pt x="1221" y="735"/>
                </a:cubicBezTo>
                <a:cubicBezTo>
                  <a:pt x="1315" y="710"/>
                  <a:pt x="1400" y="659"/>
                  <a:pt x="1470" y="591"/>
                </a:cubicBezTo>
                <a:cubicBezTo>
                  <a:pt x="1470" y="0"/>
                  <a:pt x="1470" y="0"/>
                  <a:pt x="147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  <a:alpha val="2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A3A3A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227598-3300-4195-A86B-D16F441D36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14936" y="-116740"/>
            <a:ext cx="8762128" cy="1079568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РУКОВОДСТВО ПОЛЬЗОВАТЕЛЯ</a:t>
            </a:r>
            <a:endParaRPr lang="en-US" sz="3600" b="1" dirty="0">
              <a:solidFill>
                <a:srgbClr val="3A3A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E4B0FC0B-50F8-482B-8F66-B98B9E72DB8E}"/>
              </a:ext>
            </a:extLst>
          </p:cNvPr>
          <p:cNvGrpSpPr/>
          <p:nvPr/>
        </p:nvGrpSpPr>
        <p:grpSpPr>
          <a:xfrm>
            <a:off x="3452060" y="6270604"/>
            <a:ext cx="5287879" cy="571500"/>
            <a:chOff x="2717132" y="3046145"/>
            <a:chExt cx="5287879" cy="571500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3078F0D0-2862-4414-A4AA-16A457A0E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17132" y="3046145"/>
              <a:ext cx="1143000" cy="571500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FAE9739-4ABE-41E6-9D8B-A0A994AA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71474" y="3121342"/>
              <a:ext cx="842211" cy="421106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D795ECB1-B049-4C9E-8031-DD0AD93E9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25027" y="3093769"/>
              <a:ext cx="924426" cy="462213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3378121E-970A-4690-BCD3-9F0CD3881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160795" y="3121342"/>
              <a:ext cx="844216" cy="422108"/>
            </a:xfrm>
            <a:prstGeom prst="rect">
              <a:avLst/>
            </a:prstGeom>
          </p:spPr>
        </p:pic>
      </p:grp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95FF4FB-D803-4DB9-A57F-5678CD7210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7745" y="1620742"/>
            <a:ext cx="11196509" cy="942978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FC2EE28-0FE3-41A1-9AC1-317B7717AE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1059" y="2986488"/>
            <a:ext cx="5786027" cy="17329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0C4B2C9-E6FE-48EA-A50A-A1A95DA265BD}"/>
              </a:ext>
            </a:extLst>
          </p:cNvPr>
          <p:cNvSpPr txBox="1"/>
          <p:nvPr/>
        </p:nvSpPr>
        <p:spPr>
          <a:xfrm>
            <a:off x="2812382" y="758364"/>
            <a:ext cx="6272462" cy="463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b="1" dirty="0">
                <a:solidFill>
                  <a:srgbClr val="3A3A3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Шапка сайта</a:t>
            </a:r>
            <a:endParaRPr lang="en-US" sz="1800" b="1" dirty="0">
              <a:solidFill>
                <a:srgbClr val="3A3A3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0583CA-E9C7-4BB6-BB31-81CB9A455B91}"/>
              </a:ext>
            </a:extLst>
          </p:cNvPr>
          <p:cNvSpPr txBox="1"/>
          <p:nvPr/>
        </p:nvSpPr>
        <p:spPr>
          <a:xfrm>
            <a:off x="11544538" y="636894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8BF6720-BC20-461F-840F-4861BFC5DA75}" type="slidenum">
              <a:rPr lang="ru-RU" smtClean="0">
                <a:solidFill>
                  <a:srgbClr val="3A3A3A"/>
                </a:solidFill>
              </a:rPr>
              <a:t>9</a:t>
            </a:fld>
            <a:endParaRPr lang="ru-RU" dirty="0">
              <a:solidFill>
                <a:srgbClr val="3A3A3A"/>
              </a:solidFill>
            </a:endParaRPr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617713EF-3856-4515-AB50-7EEFA3DE88A4}"/>
              </a:ext>
            </a:extLst>
          </p:cNvPr>
          <p:cNvGrpSpPr/>
          <p:nvPr/>
        </p:nvGrpSpPr>
        <p:grpSpPr>
          <a:xfrm>
            <a:off x="7085538" y="4221030"/>
            <a:ext cx="4866569" cy="1758503"/>
            <a:chOff x="6707643" y="3560639"/>
            <a:chExt cx="4866569" cy="1758503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EC0AA05D-F079-4F77-88E7-08C14E606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713892" y="3783470"/>
              <a:ext cx="1240226" cy="1240226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E66A8EB5-D5FC-4ACB-967E-74015E775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197519" y="3569165"/>
              <a:ext cx="489876" cy="489876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774D52EC-EECD-4A00-BA1F-5CC59F0EF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707643" y="4244154"/>
              <a:ext cx="489876" cy="489876"/>
            </a:xfrm>
            <a:prstGeom prst="rect">
              <a:avLst/>
            </a:prstGeom>
          </p:spPr>
        </p:pic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3A7C3147-9A03-464F-A6A0-9D7AE0512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530636" y="4856929"/>
              <a:ext cx="462213" cy="462213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C0846287-7DB3-4081-9333-BD5717D42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1138832" y="4204507"/>
              <a:ext cx="412436" cy="412436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0BF60091-8395-4815-89BC-5B6DF0CF0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0651885" y="3560639"/>
              <a:ext cx="352425" cy="352425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236610F2-B2B5-40E8-BA34-10854EE52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0563193" y="4900059"/>
              <a:ext cx="412436" cy="412436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7807F6D-C3D5-498E-BBCD-00AB12438F8B}"/>
                </a:ext>
              </a:extLst>
            </p:cNvPr>
            <p:cNvSpPr txBox="1"/>
            <p:nvPr/>
          </p:nvSpPr>
          <p:spPr>
            <a:xfrm>
              <a:off x="7659295" y="3611832"/>
              <a:ext cx="18042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rgbClr val="3A3A3A"/>
                  </a:solidFill>
                </a:rPr>
                <a:t>Переиспользование компонентов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FDFDE1B-EACA-49C6-A991-52C05053AB2E}"/>
                </a:ext>
              </a:extLst>
            </p:cNvPr>
            <p:cNvSpPr txBox="1"/>
            <p:nvPr/>
          </p:nvSpPr>
          <p:spPr>
            <a:xfrm>
              <a:off x="7169419" y="4260294"/>
              <a:ext cx="18042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rgbClr val="3A3A3A"/>
                  </a:solidFill>
                </a:rPr>
                <a:t>Обновление </a:t>
              </a:r>
              <a:r>
                <a:rPr lang="en-US" sz="1100" dirty="0">
                  <a:solidFill>
                    <a:srgbClr val="3A3A3A"/>
                  </a:solidFill>
                </a:rPr>
                <a:t>DOM </a:t>
              </a:r>
              <a:r>
                <a:rPr lang="ru-RU" sz="1100" dirty="0">
                  <a:solidFill>
                    <a:srgbClr val="3A3A3A"/>
                  </a:solidFill>
                </a:rPr>
                <a:t>по частям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6BCE0B7-A841-49E1-92AC-7BAB4B99D110}"/>
                </a:ext>
              </a:extLst>
            </p:cNvPr>
            <p:cNvSpPr txBox="1"/>
            <p:nvPr/>
          </p:nvSpPr>
          <p:spPr>
            <a:xfrm>
              <a:off x="7995929" y="4888255"/>
              <a:ext cx="13785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rgbClr val="3A3A3A"/>
                  </a:solidFill>
                </a:rPr>
                <a:t>Дружественный к </a:t>
              </a:r>
              <a:r>
                <a:rPr lang="en-US" sz="1100" dirty="0">
                  <a:solidFill>
                    <a:srgbClr val="3A3A3A"/>
                  </a:solidFill>
                </a:rPr>
                <a:t>SEO</a:t>
              </a:r>
              <a:endParaRPr lang="ru-RU" sz="1100" dirty="0">
                <a:solidFill>
                  <a:srgbClr val="3A3A3A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2FC7F2D-6930-4435-BC8F-44D1B59A01B3}"/>
                </a:ext>
              </a:extLst>
            </p:cNvPr>
            <p:cNvSpPr txBox="1"/>
            <p:nvPr/>
          </p:nvSpPr>
          <p:spPr>
            <a:xfrm>
              <a:off x="9603268" y="4885243"/>
              <a:ext cx="11435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rgbClr val="3A3A3A"/>
                  </a:solidFill>
                </a:rPr>
                <a:t>Виртуальный </a:t>
              </a:r>
              <a:r>
                <a:rPr lang="en-US" sz="1100" dirty="0">
                  <a:solidFill>
                    <a:srgbClr val="3A3A3A"/>
                  </a:solidFill>
                </a:rPr>
                <a:t>DOM</a:t>
              </a:r>
              <a:endParaRPr lang="ru-RU" sz="1100" dirty="0">
                <a:solidFill>
                  <a:srgbClr val="3A3A3A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387AEF0-98CF-4D26-BA7E-DE20A2C0E943}"/>
                </a:ext>
              </a:extLst>
            </p:cNvPr>
            <p:cNvSpPr txBox="1"/>
            <p:nvPr/>
          </p:nvSpPr>
          <p:spPr>
            <a:xfrm>
              <a:off x="9769950" y="4281498"/>
              <a:ext cx="1804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rgbClr val="3A3A3A"/>
                  </a:solidFill>
                </a:rPr>
                <a:t>Быстродействие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AED5589-8C79-4A76-BC72-5CC57332D94D}"/>
                </a:ext>
              </a:extLst>
            </p:cNvPr>
            <p:cNvSpPr txBox="1"/>
            <p:nvPr/>
          </p:nvSpPr>
          <p:spPr>
            <a:xfrm>
              <a:off x="9538794" y="3619902"/>
              <a:ext cx="18042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100" dirty="0">
                  <a:solidFill>
                    <a:srgbClr val="3A3A3A"/>
                  </a:solidFill>
                </a:rPr>
                <a:t>Синтаксис </a:t>
              </a:r>
              <a:r>
                <a:rPr lang="en-US" sz="1100" dirty="0">
                  <a:solidFill>
                    <a:srgbClr val="3A3A3A"/>
                  </a:solidFill>
                </a:rPr>
                <a:t>JSX</a:t>
              </a:r>
              <a:endParaRPr lang="ru-RU" sz="1100" dirty="0">
                <a:solidFill>
                  <a:srgbClr val="3A3A3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317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olors 18 Dark">
      <a:dk1>
        <a:srgbClr val="FFFFFF"/>
      </a:dk1>
      <a:lt1>
        <a:srgbClr val="313131"/>
      </a:lt1>
      <a:dk2>
        <a:srgbClr val="313C3F"/>
      </a:dk2>
      <a:lt2>
        <a:srgbClr val="FFFFFF"/>
      </a:lt2>
      <a:accent1>
        <a:srgbClr val="DF1E2C"/>
      </a:accent1>
      <a:accent2>
        <a:srgbClr val="A34D9D"/>
      </a:accent2>
      <a:accent3>
        <a:srgbClr val="FFC000"/>
      </a:accent3>
      <a:accent4>
        <a:srgbClr val="418386"/>
      </a:accent4>
      <a:accent5>
        <a:srgbClr val="00B0F0"/>
      </a:accent5>
      <a:accent6>
        <a:srgbClr val="7F6F8F"/>
      </a:accent6>
      <a:hlink>
        <a:srgbClr val="A05024"/>
      </a:hlink>
      <a:folHlink>
        <a:srgbClr val="FEC037"/>
      </a:folHlink>
    </a:clrScheme>
    <a:fontScheme name="CORAK">
      <a:majorFont>
        <a:latin typeface="Ubuntu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2102</TotalTime>
  <Words>677</Words>
  <Application>Microsoft Office PowerPoint</Application>
  <PresentationFormat>Широкоэкранный</PresentationFormat>
  <Paragraphs>104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Open Sans</vt:lpstr>
      <vt:lpstr>Ubuntu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Dracarys</dc:creator>
  <cp:lastModifiedBy>Катерина Самсонова</cp:lastModifiedBy>
  <cp:revision>162</cp:revision>
  <dcterms:created xsi:type="dcterms:W3CDTF">2018-11-06T13:28:40Z</dcterms:created>
  <dcterms:modified xsi:type="dcterms:W3CDTF">2023-06-22T19:04:05Z</dcterms:modified>
</cp:coreProperties>
</file>