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323" r:id="rId3"/>
    <p:sldId id="324" r:id="rId4"/>
  </p:sldIdLst>
  <p:sldSz cx="10691813" cy="7559675"/>
  <p:notesSz cx="9144000" cy="6858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3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0"/>
    <a:srgbClr val="000000"/>
    <a:srgbClr val="F20019"/>
    <a:srgbClr val="FFFFFF"/>
    <a:srgbClr val="D00014"/>
    <a:srgbClr val="E20016"/>
    <a:srgbClr val="ED1651"/>
    <a:srgbClr val="24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48" y="8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2"/>
    </p:cViewPr>
  </p:sorterViewPr>
  <p:notesViewPr>
    <p:cSldViewPr snapToGrid="0">
      <p:cViewPr varScale="1">
        <p:scale>
          <a:sx n="88" d="100"/>
          <a:sy n="88" d="100"/>
        </p:scale>
        <p:origin x="204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DEBB-11BE-4D66-9198-E1FF7778F39E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2DB0-8503-4250-B918-D532A9412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1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93" indent="0" algn="ctr">
              <a:buNone/>
              <a:defRPr sz="2205"/>
            </a:lvl2pPr>
            <a:lvl3pPr marL="1007986" indent="0" algn="ctr">
              <a:buNone/>
              <a:defRPr sz="1984"/>
            </a:lvl3pPr>
            <a:lvl4pPr marL="1511980" indent="0" algn="ctr">
              <a:buNone/>
              <a:defRPr sz="1764"/>
            </a:lvl4pPr>
            <a:lvl5pPr marL="2015973" indent="0" algn="ctr">
              <a:buNone/>
              <a:defRPr sz="1764"/>
            </a:lvl5pPr>
            <a:lvl6pPr marL="2519967" indent="0" algn="ctr">
              <a:buNone/>
              <a:defRPr sz="1764"/>
            </a:lvl6pPr>
            <a:lvl7pPr marL="3023959" indent="0" algn="ctr">
              <a:buNone/>
              <a:defRPr sz="1764"/>
            </a:lvl7pPr>
            <a:lvl8pPr marL="3527953" indent="0" algn="ctr">
              <a:buNone/>
              <a:defRPr sz="1764"/>
            </a:lvl8pPr>
            <a:lvl9pPr marL="4031946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892C-EB82-44E4-B95D-450A6E9FFEC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070E-2B4C-41DC-8941-DE8C78CE8C2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4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402484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C039-8D0C-46EA-B580-D6E2BD8828E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8EE4-EBCC-4AD6-81CB-85D9D4771E5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6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8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8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97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96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95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95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94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81CA-E4BC-4EBC-964A-C8C84C2224D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3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1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CBB0-1368-4468-85D0-BD293067DD5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93" indent="0">
              <a:buNone/>
              <a:defRPr sz="2205" b="1"/>
            </a:lvl2pPr>
            <a:lvl3pPr marL="1007986" indent="0">
              <a:buNone/>
              <a:defRPr sz="1984" b="1"/>
            </a:lvl3pPr>
            <a:lvl4pPr marL="1511980" indent="0">
              <a:buNone/>
              <a:defRPr sz="1764" b="1"/>
            </a:lvl4pPr>
            <a:lvl5pPr marL="2015973" indent="0">
              <a:buNone/>
              <a:defRPr sz="1764" b="1"/>
            </a:lvl5pPr>
            <a:lvl6pPr marL="2519967" indent="0">
              <a:buNone/>
              <a:defRPr sz="1764" b="1"/>
            </a:lvl6pPr>
            <a:lvl7pPr marL="3023959" indent="0">
              <a:buNone/>
              <a:defRPr sz="1764" b="1"/>
            </a:lvl7pPr>
            <a:lvl8pPr marL="3527953" indent="0">
              <a:buNone/>
              <a:defRPr sz="1764" b="1"/>
            </a:lvl8pPr>
            <a:lvl9pPr marL="4031946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31F-1045-4409-99FB-6EB168B1CB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568C-BA91-4644-9466-D0E0189AD44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E03-2004-425A-AE67-A2AF3BF08ED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6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4CD6-F883-4B93-B881-4F4CA0379D0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6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93" indent="0">
              <a:buNone/>
              <a:defRPr sz="3086"/>
            </a:lvl2pPr>
            <a:lvl3pPr marL="1007986" indent="0">
              <a:buNone/>
              <a:defRPr sz="2646"/>
            </a:lvl3pPr>
            <a:lvl4pPr marL="1511980" indent="0">
              <a:buNone/>
              <a:defRPr sz="2205"/>
            </a:lvl4pPr>
            <a:lvl5pPr marL="2015973" indent="0">
              <a:buNone/>
              <a:defRPr sz="2205"/>
            </a:lvl5pPr>
            <a:lvl6pPr marL="2519967" indent="0">
              <a:buNone/>
              <a:defRPr sz="2205"/>
            </a:lvl6pPr>
            <a:lvl7pPr marL="3023959" indent="0">
              <a:buNone/>
              <a:defRPr sz="2205"/>
            </a:lvl7pPr>
            <a:lvl8pPr marL="3527953" indent="0">
              <a:buNone/>
              <a:defRPr sz="2205"/>
            </a:lvl8pPr>
            <a:lvl9pPr marL="4031946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93" indent="0">
              <a:buNone/>
              <a:defRPr sz="1543"/>
            </a:lvl2pPr>
            <a:lvl3pPr marL="1007986" indent="0">
              <a:buNone/>
              <a:defRPr sz="1323"/>
            </a:lvl3pPr>
            <a:lvl4pPr marL="1511980" indent="0">
              <a:buNone/>
              <a:defRPr sz="1102"/>
            </a:lvl4pPr>
            <a:lvl5pPr marL="2015973" indent="0">
              <a:buNone/>
              <a:defRPr sz="1102"/>
            </a:lvl5pPr>
            <a:lvl6pPr marL="2519967" indent="0">
              <a:buNone/>
              <a:defRPr sz="1102"/>
            </a:lvl6pPr>
            <a:lvl7pPr marL="3023959" indent="0">
              <a:buNone/>
              <a:defRPr sz="1102"/>
            </a:lvl7pPr>
            <a:lvl8pPr marL="3527953" indent="0">
              <a:buNone/>
              <a:defRPr sz="1102"/>
            </a:lvl8pPr>
            <a:lvl9pPr marL="4031946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8722-5EE2-4432-837A-196AA75F031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4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3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3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1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988-7E34-4301-B5C4-F516AB9BBC2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4" y="7006701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173" y="7157193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3F37274-1E3D-4DFE-A87B-D148EDDFC9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Google Shape;38;p1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334118" y="7055835"/>
            <a:ext cx="2559375" cy="2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3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86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97" indent="-251997" algn="l" defTabSz="1007986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9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83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7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969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964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956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950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942" indent="-251997" algn="l" defTabSz="100798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9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8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80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7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67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959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953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946" algn="l" defTabSz="1007986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1562" y="3547373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화면 설계서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270024" y="859028"/>
            <a:ext cx="7615631" cy="252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500" b="1" kern="0" dirty="0" err="1" smtClean="0">
                <a:solidFill>
                  <a:srgbClr val="F8B739"/>
                </a:solidFill>
                <a:latin typeface="Lobster" panose="00000500000000000000" pitchFamily="2" charset="0"/>
                <a:ea typeface="a옛날사진관4" panose="02020600000000000000" pitchFamily="18" charset="-127"/>
              </a:rPr>
              <a:t>Buy!EDU</a:t>
            </a:r>
            <a:endParaRPr lang="en-US" altLang="ko-KR" sz="11500" b="1" kern="0" dirty="0">
              <a:solidFill>
                <a:srgbClr val="F8B739"/>
              </a:solidFill>
              <a:latin typeface="Lobster" panose="00000500000000000000" pitchFamily="2" charset="0"/>
              <a:ea typeface="a옛날사진관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503" y="339425"/>
            <a:ext cx="3188143" cy="356948"/>
            <a:chOff x="2519631" y="1432095"/>
            <a:chExt cx="5594801" cy="789362"/>
          </a:xfrm>
        </p:grpSpPr>
        <p:sp>
          <p:nvSpPr>
            <p:cNvPr id="10" name="Google Shape;39;p1"/>
            <p:cNvSpPr txBox="1"/>
            <p:nvPr/>
          </p:nvSpPr>
          <p:spPr>
            <a:xfrm>
              <a:off x="2519631" y="1554023"/>
              <a:ext cx="559480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프로젝트기반(PBL)  </a:t>
              </a:r>
              <a:r>
                <a:rPr lang="ko-KR" sz="1400" b="1" dirty="0" err="1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수업설계</a:t>
              </a:r>
              <a:endParaRPr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0;p1"/>
            <p:cNvCxnSpPr/>
            <p:nvPr/>
          </p:nvCxnSpPr>
          <p:spPr>
            <a:xfrm>
              <a:off x="2599544" y="1432095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41;p1"/>
            <p:cNvCxnSpPr/>
            <p:nvPr/>
          </p:nvCxnSpPr>
          <p:spPr>
            <a:xfrm>
              <a:off x="2599544" y="2221457"/>
              <a:ext cx="5352747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7" name="Google Shape;43;p1"/>
          <p:cNvGraphicFramePr/>
          <p:nvPr>
            <p:extLst>
              <p:ext uri="{D42A27DB-BD31-4B8C-83A1-F6EECF244321}">
                <p14:modId xmlns:p14="http://schemas.microsoft.com/office/powerpoint/2010/main" val="4262634401"/>
              </p:ext>
            </p:extLst>
          </p:nvPr>
        </p:nvGraphicFramePr>
        <p:xfrm>
          <a:off x="5948310" y="6343843"/>
          <a:ext cx="4485725" cy="813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b="1" u="none" strike="noStrike" cap="none" dirty="0" err="1" smtClean="0"/>
                        <a:t>팀명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u="none" strike="noStrike" cap="none" dirty="0" err="1" smtClean="0"/>
                        <a:t>남여남여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36227"/>
                  </a:ext>
                </a:extLst>
              </a:tr>
              <a:tr h="4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팀원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이영한, </a:t>
                      </a:r>
                      <a:r>
                        <a:rPr lang="ko-KR" sz="1200" u="none" strike="noStrike" cap="none" dirty="0" err="1"/>
                        <a:t>송경택</a:t>
                      </a:r>
                      <a:r>
                        <a:rPr lang="ko-KR" sz="1200" u="none" strike="noStrike" cap="none" dirty="0"/>
                        <a:t>, </a:t>
                      </a:r>
                      <a:r>
                        <a:rPr lang="ko-KR" sz="1200" u="none" strike="noStrike" cap="none" dirty="0" err="1"/>
                        <a:t>임주아</a:t>
                      </a:r>
                      <a:r>
                        <a:rPr lang="ko-KR" sz="1200" u="none" strike="noStrike" cap="none" dirty="0"/>
                        <a:t>, 김미경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3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D00014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54" y="2391264"/>
            <a:ext cx="3067050" cy="3895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7274-1E3D-4DFE-A87B-D148EDDFC9E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F456502-DAD6-47E4-9149-54DDEAB503F5}"/>
              </a:ext>
            </a:extLst>
          </p:cNvPr>
          <p:cNvSpPr>
            <a:spLocks/>
          </p:cNvSpPr>
          <p:nvPr/>
        </p:nvSpPr>
        <p:spPr bwMode="auto">
          <a:xfrm>
            <a:off x="386418" y="304773"/>
            <a:ext cx="436542" cy="472451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gradFill>
            <a:gsLst>
              <a:gs pos="1000">
                <a:srgbClr val="D00014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" y="371721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D00014"/>
                </a:solidFill>
                <a:latin typeface="+mj-ea"/>
                <a:ea typeface="+mj-ea"/>
              </a:rPr>
              <a:t>화면설계</a:t>
            </a:r>
            <a:r>
              <a:rPr lang="ko-KR" altLang="en-US" sz="1600" b="1" dirty="0">
                <a:solidFill>
                  <a:srgbClr val="D00014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– 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로그인 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 smtClean="0">
                <a:solidFill>
                  <a:srgbClr val="D00014"/>
                </a:solidFill>
                <a:latin typeface="+mj-ea"/>
                <a:ea typeface="+mj-ea"/>
              </a:rPr>
              <a:t>회원가입</a:t>
            </a:r>
            <a:r>
              <a:rPr lang="en-US" altLang="ko-KR" sz="1600" b="1" dirty="0" smtClean="0">
                <a:solidFill>
                  <a:srgbClr val="D00014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D00014"/>
              </a:solidFill>
              <a:latin typeface="+mj-ea"/>
              <a:ea typeface="+mj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84140"/>
              </p:ext>
            </p:extLst>
          </p:nvPr>
        </p:nvGraphicFramePr>
        <p:xfrm>
          <a:off x="601661" y="1094323"/>
          <a:ext cx="9490076" cy="6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8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</a:t>
                      </a: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loginID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항목별 입력 규칙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일반</a:t>
                      </a: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최초 작성일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page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페이지 설명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Medium" pitchFamily="34" charset="-127"/>
                        <a:ea typeface="Noto Sans CJK KR Mediu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itchFamily="34" charset="-127"/>
                        <a:ea typeface="Noto Sans CJK KR Light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최종 수정일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ko-KR" altLang="en-US" sz="9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b="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49" marR="91449" marT="45759" marB="457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04838" y="1792823"/>
            <a:ext cx="7110413" cy="50926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5738"/>
              </p:ext>
            </p:extLst>
          </p:nvPr>
        </p:nvGraphicFramePr>
        <p:xfrm>
          <a:off x="7823201" y="1792823"/>
          <a:ext cx="2268537" cy="509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26"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6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- 5~15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spc="-30" dirty="0" smtClean="0">
                          <a:latin typeface="+mj-ea"/>
                        </a:rPr>
                        <a:t>-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특수문자 중 </a:t>
                      </a:r>
                      <a:r>
                        <a:rPr lang="en-US" altLang="ko-KR" sz="900" spc="-30" dirty="0" smtClean="0">
                          <a:latin typeface="+mj-ea"/>
                        </a:rPr>
                        <a:t>&lt;,&gt;,(,),#,`,/,| </a:t>
                      </a:r>
                      <a:r>
                        <a:rPr lang="ko-KR" altLang="en-US" sz="900" spc="-30" dirty="0" smtClean="0">
                          <a:latin typeface="+mj-ea"/>
                        </a:rPr>
                        <a:t>사용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171450" indent="-171450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900" spc="-30" dirty="0" smtClean="0">
                          <a:latin typeface="+mj-ea"/>
                        </a:rPr>
                        <a:t>공백 금지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900" b="1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="1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900" spc="-30" dirty="0" smtClean="0">
                        <a:latin typeface="+mj-ea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- 8~16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반드시 영문 대소문자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특수문자가 각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포함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&lt;,&gt;,(,),#,`,/,|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공백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연속되는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123, 321, 012,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cba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동일한 숫자 또는 문자열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 000, 111, 222,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spc="-3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아이디와 연속한 </a:t>
                      </a:r>
                      <a:r>
                        <a:rPr lang="en-US" altLang="ko-KR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900" kern="1200" spc="-3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자리 이상 일치하는 비밀번호 사용 금지</a:t>
                      </a:r>
                      <a:endParaRPr lang="en-US" altLang="ko-KR" sz="900" kern="1200" spc="-3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altLang="ko-KR" sz="900" b="1" spc="-30" baseline="0" dirty="0" smtClean="0">
                        <a:solidFill>
                          <a:srgbClr val="F20019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5" marB="457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44" y="2443943"/>
            <a:ext cx="241574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353A40"/>
      </a:dk1>
      <a:lt1>
        <a:sysClr val="window" lastClr="FFFFFF"/>
      </a:lt1>
      <a:dk2>
        <a:srgbClr val="1F497D"/>
      </a:dk2>
      <a:lt2>
        <a:srgbClr val="00B0F0"/>
      </a:lt2>
      <a:accent1>
        <a:srgbClr val="2488FF"/>
      </a:accent1>
      <a:accent2>
        <a:srgbClr val="FF3B4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25912</TotalTime>
  <Words>268</Words>
  <Application>Microsoft Office PowerPoint</Application>
  <PresentationFormat>사용자 지정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a옛날사진관4</vt:lpstr>
      <vt:lpstr>Lobster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ktsong</cp:lastModifiedBy>
  <cp:revision>2314</cp:revision>
  <dcterms:created xsi:type="dcterms:W3CDTF">2018-08-10T06:58:44Z</dcterms:created>
  <dcterms:modified xsi:type="dcterms:W3CDTF">2023-01-29T03:22:47Z</dcterms:modified>
</cp:coreProperties>
</file>