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574"/>
  </p:normalViewPr>
  <p:slideViewPr>
    <p:cSldViewPr snapToGrid="0" snapToObjects="1">
      <p:cViewPr varScale="1">
        <p:scale>
          <a:sx n="104" d="100"/>
          <a:sy n="104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8753" y="2423892"/>
            <a:ext cx="5931598" cy="3471827"/>
          </a:xfrm>
        </p:spPr>
        <p:txBody>
          <a:bodyPr>
            <a:normAutofit/>
          </a:bodyPr>
          <a:lstStyle/>
          <a:p>
            <a:r>
              <a:rPr lang="en-US" sz="3200" dirty="0"/>
              <a:t>Helping </a:t>
            </a:r>
            <a:r>
              <a:rPr lang="en-US" sz="3200" dirty="0" smtClean="0"/>
              <a:t>You </a:t>
            </a:r>
          </a:p>
          <a:p>
            <a:r>
              <a:rPr lang="en-US" sz="3200" dirty="0" smtClean="0"/>
              <a:t>Help your community </a:t>
            </a:r>
          </a:p>
          <a:p>
            <a:r>
              <a:rPr lang="en-US" sz="3200" dirty="0" smtClean="0"/>
              <a:t>After </a:t>
            </a:r>
            <a:r>
              <a:rPr lang="en-US" sz="3200" dirty="0"/>
              <a:t>a </a:t>
            </a:r>
            <a:r>
              <a:rPr lang="en-US" sz="3200" dirty="0" smtClean="0"/>
              <a:t>disaster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85" y="963991"/>
            <a:ext cx="4353354" cy="493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36" y="418927"/>
            <a:ext cx="6019800" cy="1143000"/>
          </a:xfrm>
        </p:spPr>
        <p:txBody>
          <a:bodyPr/>
          <a:lstStyle/>
          <a:p>
            <a:r>
              <a:rPr lang="en-US" dirty="0"/>
              <a:t>Problem: Disaster Relief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136" y="1760551"/>
            <a:ext cx="6917253" cy="3812346"/>
          </a:xfrm>
        </p:spPr>
        <p:txBody>
          <a:bodyPr>
            <a:no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800" dirty="0" smtClean="0"/>
              <a:t>Difficult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sz="1800" dirty="0" smtClean="0"/>
              <a:t>Only so much gov’t and non-profits can do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800" dirty="0" smtClean="0"/>
              <a:t>You want to help, but how?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/>
              <a:t>Barrier for individuals to help is too </a:t>
            </a:r>
            <a:r>
              <a:rPr lang="en-US" dirty="0" smtClean="0"/>
              <a:t>big</a:t>
            </a:r>
          </a:p>
          <a:p>
            <a:pPr marL="800100" lvl="1" indent="-342900">
              <a:buFont typeface="Wingdings" charset="2"/>
              <a:buChar char="Ø"/>
            </a:pPr>
            <a:r>
              <a:rPr lang="en-US" dirty="0" smtClean="0"/>
              <a:t>San Jose Flood? Hurricane Harvey?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7" r="259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017255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08888"/>
            <a:ext cx="6019800" cy="1143000"/>
          </a:xfrm>
        </p:spPr>
        <p:txBody>
          <a:bodyPr/>
          <a:lstStyle/>
          <a:p>
            <a:r>
              <a:rPr lang="en-US" dirty="0" smtClean="0"/>
              <a:t>Community Cache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7" r="29827"/>
          <a:stretch>
            <a:fillRect/>
          </a:stretch>
        </p:blipFill>
        <p:spPr>
          <a:xfrm>
            <a:off x="7840663" y="841375"/>
            <a:ext cx="3281362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1866986"/>
            <a:ext cx="6274702" cy="354638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Partner </a:t>
            </a:r>
            <a:r>
              <a:rPr lang="en-US" sz="2000" dirty="0"/>
              <a:t>with the community</a:t>
            </a:r>
            <a:endParaRPr lang="en-US" sz="2000" dirty="0"/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/>
              <a:t>Local Businesses, Governments, NPOs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Our </a:t>
            </a:r>
            <a:r>
              <a:rPr lang="en-US" sz="2000" dirty="0"/>
              <a:t>best allies: People you </a:t>
            </a:r>
            <a:r>
              <a:rPr lang="en-US" sz="2000" dirty="0" smtClean="0"/>
              <a:t>know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I need help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I can help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Donation </a:t>
            </a:r>
            <a:r>
              <a:rPr lang="en-US" sz="2000" dirty="0"/>
              <a:t>tracking</a:t>
            </a:r>
            <a:endParaRPr lang="en-US" sz="2000" dirty="0"/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 smtClean="0"/>
              <a:t>Tax write offs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 smtClean="0"/>
              <a:t>Corporate </a:t>
            </a:r>
            <a:r>
              <a:rPr lang="en-US" sz="1600" dirty="0"/>
              <a:t>responsibility</a:t>
            </a:r>
          </a:p>
          <a:p>
            <a:pPr marL="742950" lvl="1" indent="-285750" fontAlgn="base">
              <a:buFont typeface="Arial" charset="0"/>
              <a:buChar char="•"/>
            </a:pPr>
            <a:r>
              <a:rPr lang="en-US" sz="1600" dirty="0"/>
              <a:t>Good citizen </a:t>
            </a:r>
            <a:r>
              <a:rPr lang="en-US" sz="1600" dirty="0" smtClean="0"/>
              <a:t>reimbursements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8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 DEMO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394" y="1905343"/>
            <a:ext cx="4040659" cy="231071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Questions?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2181" y="5359400"/>
            <a:ext cx="8534400" cy="1498600"/>
          </a:xfrm>
        </p:spPr>
        <p:txBody>
          <a:bodyPr/>
          <a:lstStyle/>
          <a:p>
            <a:r>
              <a:rPr lang="en-US" i="1" smtClean="0"/>
              <a:t>Kristian Tally, John </a:t>
            </a:r>
            <a:r>
              <a:rPr lang="en-US" i="1" dirty="0" smtClean="0"/>
              <a:t>Kang, Stephen Han, Julian Threatt, </a:t>
            </a:r>
            <a:r>
              <a:rPr lang="en-US" i="1" dirty="0"/>
              <a:t>Michael </a:t>
            </a:r>
            <a:r>
              <a:rPr lang="en-US" i="1" dirty="0" err="1" smtClean="0"/>
              <a:t>Fuery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38" y="1116914"/>
            <a:ext cx="3431653" cy="38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131</TotalTime>
  <Words>98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Arial</vt:lpstr>
      <vt:lpstr>Gallery</vt:lpstr>
      <vt:lpstr> </vt:lpstr>
      <vt:lpstr>Problem: Disaster Relief</vt:lpstr>
      <vt:lpstr>Community Cache</vt:lpstr>
      <vt:lpstr> DEMO</vt:lpstr>
      <vt:lpstr>THANK YOU  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Michael FUERY</dc:creator>
  <cp:lastModifiedBy>Michael FUERY</cp:lastModifiedBy>
  <cp:revision>14</cp:revision>
  <dcterms:created xsi:type="dcterms:W3CDTF">2018-05-20T19:23:05Z</dcterms:created>
  <dcterms:modified xsi:type="dcterms:W3CDTF">2018-05-20T21:34:41Z</dcterms:modified>
</cp:coreProperties>
</file>