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60" r:id="rId5"/>
    <p:sldId id="261" r:id="rId6"/>
    <p:sldId id="263" r:id="rId7"/>
    <p:sldId id="268" r:id="rId8"/>
    <p:sldId id="266" r:id="rId9"/>
    <p:sldId id="269" r:id="rId10"/>
    <p:sldId id="265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1" r:id="rId31"/>
    <p:sldId id="290" r:id="rId32"/>
    <p:sldId id="2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yry Lehtonen" initials="PL" lastIdx="1" clrIdx="0">
    <p:extLst>
      <p:ext uri="{19B8F6BF-5375-455C-9EA6-DF929625EA0E}">
        <p15:presenceInfo xmlns:p15="http://schemas.microsoft.com/office/powerpoint/2012/main" userId="Pyry Lehton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20:29:14.932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17-03-01T16:58:37.84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F126B34-2D30-43B5-9A63-60684CC255B3}" emma:medium="tactile" emma:mode="ink">
          <msink:context xmlns:msink="http://schemas.microsoft.com/ink/2010/main" type="writingRegion" rotatedBoundingBox="5371,9119 5788,9119 5788,9134 5371,9134"/>
        </emma:interpretation>
      </emma:emma>
    </inkml:annotationXML>
    <inkml:traceGroup>
      <inkml:annotationXML>
        <emma:emma xmlns:emma="http://www.w3.org/2003/04/emma" version="1.0">
          <emma:interpretation id="{3DED51D8-8833-4355-893E-2EEFC1769D9A}" emma:medium="tactile" emma:mode="ink">
            <msink:context xmlns:msink="http://schemas.microsoft.com/ink/2010/main" type="paragraph" rotatedBoundingBox="5371,9119 5788,9119 5788,9134 5371,91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0B8300-F1B1-497B-8A3F-78B15C5F4574}" emma:medium="tactile" emma:mode="ink">
              <msink:context xmlns:msink="http://schemas.microsoft.com/ink/2010/main" type="line" rotatedBoundingBox="5371,9119 5788,9119 5788,9134 5371,9134"/>
            </emma:interpretation>
          </emma:emma>
        </inkml:annotationXML>
        <inkml:traceGroup>
          <inkml:annotationXML>
            <emma:emma xmlns:emma="http://www.w3.org/2003/04/emma" version="1.0">
              <emma:interpretation id="{60885713-2191-4144-BF6B-DA2426883D9A}" emma:medium="tactile" emma:mode="ink">
                <msink:context xmlns:msink="http://schemas.microsoft.com/ink/2010/main" type="inkWord" rotatedBoundingBox="5371,9119 5788,9119 5788,9134 5371,9134"/>
              </emma:interpretation>
            </emma:emma>
          </inkml:annotationXML>
          <inkml:trace contextRef="#ctx0" brushRef="#br0">0 0 0,'42'0'157,"0"0"-126,-1 0 0,1 0 0,0 0-15,-1 0 0,1 0 15,-1 0 16,1 0-32,0 0 79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17-03-02T18:35:48.38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1E871BB-8C5B-49B9-A887-23A7D1329702}" emma:medium="tactile" emma:mode="ink">
          <msink:context xmlns:msink="http://schemas.microsoft.com/ink/2010/main" type="writingRegion" rotatedBoundingBox="12315,16798 15087,16945 15011,18383 12239,18236"/>
        </emma:interpretation>
      </emma:emma>
    </inkml:annotationXML>
    <inkml:traceGroup>
      <inkml:annotationXML>
        <emma:emma xmlns:emma="http://www.w3.org/2003/04/emma" version="1.0">
          <emma:interpretation id="{11FC4175-8F26-47BC-84A9-67CA3C5E892C}" emma:medium="tactile" emma:mode="ink">
            <msink:context xmlns:msink="http://schemas.microsoft.com/ink/2010/main" type="paragraph" rotatedBoundingBox="12315,16798 15087,16945 15011,18383 12239,182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F6B26E3-A982-4EF1-BB67-6485D5656184}" emma:medium="tactile" emma:mode="ink">
              <msink:context xmlns:msink="http://schemas.microsoft.com/ink/2010/main" type="line" rotatedBoundingBox="12315,16798 15087,16945 15054,17568 12282,17422"/>
            </emma:interpretation>
          </emma:emma>
        </inkml:annotationXML>
        <inkml:traceGroup>
          <inkml:annotationXML>
            <emma:emma xmlns:emma="http://www.w3.org/2003/04/emma" version="1.0">
              <emma:interpretation id="{5D13FCCB-65CD-46BE-B2D3-043237A3E29F}" emma:medium="tactile" emma:mode="ink">
                <msink:context xmlns:msink="http://schemas.microsoft.com/ink/2010/main" type="inkWord" rotatedBoundingBox="12315,16798 15087,16945 15054,17568 12282,17422"/>
              </emma:interpretation>
              <emma:one-of disjunction-type="recognition" id="oneOf0">
                <emma:interpretation id="interp0" emma:lang="en-GB" emma:confidence="0">
                  <emma:literal>the</emma:literal>
                </emma:interpretation>
                <emma:interpretation id="interp1" emma:lang="en-GB" emma:confidence="0">
                  <emma:literal>t</emma:literal>
                </emma:interpretation>
                <emma:interpretation id="interp2" emma:lang="en-GB" emma:confidence="0">
                  <emma:literal>r</emma:literal>
                </emma:interpretation>
                <emma:interpretation id="interp3" emma:lang="en-GB" emma:confidence="0">
                  <emma:literal>,</emma:literal>
                </emma:interpretation>
                <emma:interpretation id="interp4" emma:lang="en-GB" emma:confidence="0">
                  <emma:literal>f</emma:literal>
                </emma:interpretation>
              </emma:one-of>
            </emma:emma>
          </inkml:annotationXML>
          <inkml:trace contextRef="#ctx0" brushRef="#br0">0 49 0,'78'39'235,"-78"0"-220,39 0-15,0 1 31,0-40-31,0 39 16,0-39 15,40 0-15,-40 0 0,0 0-1,39 0 1,-39 0-1,39 0 1,-39 0 15,39 39-15,-39-39 0,1 0 15,-1 0 0,0 0-31,0 0 31,0 0-15,0 0 0,0 0-1,0 0 16,0 0-15,0 0 15,0 0-31,0 0 47,0 0-16,1 0 16,-1 0-15,0 0-17,0 0 32,0 0-16,0 0 47,0 0 32,-39 39-79,0 0-15,0 0-1,0 0 1,0 0 0,0 0-1,0 0 16,0 0-15,0 0 0,0-78 202,0 0-202,0 0 0,0 0 46,0 0-46,0 0-1,0-39-15,0-39 16,0 77 0,0 1-16,0 0 15,0 0 17,0 0 14,0 78 142,0 39-172,0-39-1,0 1 1,0-1-1,0 0 1,0 0 15,0 0 1,0 0 30,0 0 1,39-39 93,0 0-141,0-39 1,0 39 0,0 0-1,0 0 1,1 0 0,-1 0-1,0 0 1,0 0 15,0 0 16,0 0-31,0 0 15,0 0-16,0 0 1,0 0 0,0 0 15,0 0-15,0 0-1,1 0 1,-1 0 15,0 0 0,-39-39-15,39 39 15,0-39 0,0 39-15,0-39 0,-39 0-1,39 39 17,0 0 14,0 0-30,-39-39 0,39 39 62,-39-40-31,39 40-32</inkml:trace>
        </inkml:traceGroup>
      </inkml:traceGroup>
      <inkml:traceGroup>
        <inkml:annotationXML>
          <emma:emma xmlns:emma="http://www.w3.org/2003/04/emma" version="1.0">
            <emma:interpretation id="{8FA8FA09-89BD-4752-A37E-053D1DA96EEE}" emma:medium="tactile" emma:mode="ink">
              <msink:context xmlns:msink="http://schemas.microsoft.com/ink/2010/main" type="line" rotatedBoundingBox="13068,17675 14459,17848 14392,18382 13002,18209"/>
            </emma:interpretation>
          </emma:emma>
        </inkml:annotationXML>
        <inkml:traceGroup>
          <inkml:annotationXML>
            <emma:emma xmlns:emma="http://www.w3.org/2003/04/emma" version="1.0">
              <emma:interpretation id="{0E5D1617-275D-4407-9F20-223E1F24A95A}" emma:medium="tactile" emma:mode="ink">
                <msink:context xmlns:msink="http://schemas.microsoft.com/ink/2010/main" type="inkWord" rotatedBoundingBox="13394,17646 13614,18084 13208,18288 12988,17850"/>
              </emma:interpretation>
              <emma:one-of disjunction-type="recognition" id="oneOf1">
                <emma:interpretation id="interp5" emma:lang="en-GB" emma:confidence="0">
                  <emma:literal>#</emma:literal>
                </emma:interpretation>
                <emma:interpretation id="interp6" emma:lang="en-GB" emma:confidence="0">
                  <emma:literal>=</emma:literal>
                </emma:interpretation>
                <emma:interpretation id="interp7" emma:lang="en-GB" emma:confidence="0">
                  <emma:literal>z</emma:literal>
                </emma:interpretation>
                <emma:interpretation id="interp8" emma:lang="en-GB" emma:confidence="0">
                  <emma:literal>t</emma:literal>
                </emma:interpretation>
                <emma:interpretation id="interp9" emma:lang="en-GB" emma:confidence="0">
                  <emma:literal>T</emma:literal>
                </emma:interpretation>
              </emma:one-of>
            </emma:emma>
          </inkml:annotationXML>
          <inkml:trace contextRef="#ctx0" brushRef="#br0" timeOffset="10479.7077">742 948 0,'39'0'203,"1"0"-188,-1 0 1,0 0-16,0 0 16,0 0 15,0 0-16,0 0 64,0 0-17,0 0-15,0 0-16</inkml:trace>
          <inkml:trace contextRef="#ctx0" brushRef="#br0" timeOffset="12050.1361">821 1261 0,'39'0'141,"0"0"-94,0 0-47,0 0 16,0 0 15,0 0 31,0 0-15,0 0 78,0 0-31,0 0 0</inkml:trace>
        </inkml:traceGroup>
        <inkml:traceGroup>
          <inkml:annotationXML>
            <emma:emma xmlns:emma="http://www.w3.org/2003/04/emma" version="1.0">
              <emma:interpretation id="{4E08703D-DACB-41CA-95D3-E8EA880EA918}" emma:medium="tactile" emma:mode="ink">
                <msink:context xmlns:msink="http://schemas.microsoft.com/ink/2010/main" type="inkWord" rotatedBoundingBox="13813,18215 14212,17727 14587,18035 14188,18522"/>
              </emma:interpretation>
              <emma:one-of disjunction-type="recognition" id="oneOf2">
                <emma:interpretation id="interp10" emma:lang="en-GB" emma:confidence="0">
                  <emma:literal>O</emma:literal>
                </emma:interpretation>
                <emma:interpretation id="interp11" emma:lang="en-GB" emma:confidence="0">
                  <emma:literal>o</emma:literal>
                </emma:interpretation>
                <emma:interpretation id="interp12" emma:lang="en-GB" emma:confidence="0">
                  <emma:literal>0</emma:literal>
                </emma:interpretation>
                <emma:interpretation id="interp13" emma:lang="en-GB" emma:confidence="0">
                  <emma:literal>1</emma:literal>
                </emma:interpretation>
                <emma:interpretation id="interp14" emma:lang="en-GB" emma:confidence="0">
                  <emma:literal>a</emma:literal>
                </emma:interpretation>
              </emma:one-of>
            </emma:emma>
          </inkml:annotationXML>
          <inkml:trace contextRef="#ctx0" brushRef="#br0" timeOffset="15047.4833">1915 948 0,'-39'0'141,"0"0"-110,-1 39-16,40 0 1,-39 0 0,39 0-16,-39-39 15,0 39 1,39 0 15,-39 1 0,39-1-15,-39-39 15,39 39 1,0 0 14,0 0 1,0 0-15,39-39 46,-39 39-63,39-39 17,0 0-32,0 0 31,0 0 16,1 0 0,-1 0-16,0 0 16,0 0 0,0 0-1,0 0-30,0-39 62,-39 0-62,0 0-1,39 0 1,-39 0-16,0 0 16,0-1 15,0 1 31,0 0-30,0 0-1,0 0 78,-39 39-15,0 0-16,0 0-62,0 0 31,0 0 140,0 0-93,0 0-63,-1 0 47,40-39-15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17-03-02T18:15:20.6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A848455-BA06-4BC0-9331-929F95E9FCB7}" emma:medium="tactile" emma:mode="ink">
          <msink:context xmlns:msink="http://schemas.microsoft.com/ink/2010/main" type="inkDrawing" rotatedBoundingBox="6273,5652 17811,9004 17116,11399 5577,8046" semanticType="callout" shapeName="Other">
            <msink:sourceLink direction="with" ref="{67A76389-794B-4830-8D60-A935AA354F8C}"/>
          </msink:context>
        </emma:interpretation>
      </emma:emma>
    </inkml:annotationXML>
    <inkml:trace contextRef="#ctx0" brushRef="#br0">0 634 0,'0'39'63,"39"-39"46,0 0-109,0 0 31,0-39 1,0 0-1,0 39-16,-39-39 1,39 39 0,-39-40 15,39 40-31,0-39 62,0 0-46,1 39 31,-1 0 0,0 0-16,0-39-15,0 39 15,0 0-15,0 0-1,0 0 1,0 0 15,0 0-15,0 0-1,0 0 1,0 0 0,1 0-1,-1 0 1,0 0-16,0 0 31,0 0-15,0 0 15,0 0 0,0 0-15,0 0-1,0 0 1,0 0 0,0 0-1,0 0 17,1 0-17,-1 0-15,0 0 16,-39-39-16,39 39 15,0 0 1,0 0 0,0 0 31,0 0-32,0 0 1,0 0-1,0 0 1,0 0 15,0 0 610,-39-39-625,40 39-1,-1-39 1,0 39 15,0 0-31,0 0 31,0-39-15,0 39 0,0 0-1,0 0-15,0 0 16,39 0 15,-39 0-15,1 0-1,-1 0-15,0 0 16,0 0 15,0 0-31,0 0 16,0 0-1,0-39-15,0 39 16,0 0-16,39 0 31,-39 0-15,1 0-16,-1 0 16,0 0-1,39 0 1,-39 0-1,0 0 1,0 0 0,0 0-1,0 0 1,0-39-16,0 39 16,0 0-1,1 0-15,-1 0 31,0 0-31,0 0 32,0 0-17,-39-39 1,78 39-16,0 0 31,-39 0-15,0 0-16,0 0 31,0 0-31,1 0 16,-1 0-1,39 0 1,-39 0 15,0 0-31,0 0 16,39 0-1,0-39-15,0 39 16,-38 0-16,38 0 16,-39 0-1,0 0 1,0 0 0,0 0-1,0 0 1,0 0 15,0 0-15,0 0-1,0 0 1,0 0 0,1 0-1,-1 0 1,0 0-1,0 0 1,0 0 15,0 0-31,0 0 47,0 0 344,39-39-376,-39 39 1,0 0-16,40 0 16,-1-40-1,-39 40-15,0 0 16,39 0-16,-39 0 16,0 0-1,0 0 1,0 0-1,0 0 1,0 0 15,1 0-15,-1 0 0,0 0-1,0 0-15,0 0 31,0 0-15,0 0-16,0 0 16,0 0-1,0 0 17,0 40-32,0-40 15,0 0 1,1 39-1,-1-39-15,39 0 16,-39 39 0,39-39-16,-39 0 15,0 0-15,0 0 16,0 0 0,0 39-1,40-39-15,-40 0 16,0 0-1,39 0-15,-39 39 16,0-39 0,-39 39-1,39-39-15,0 0 391,0 0-360,0 0-31,0 39 0,0-39 16,1 39-1,38-39-15,-39 0 16,0 39 0,39 0-16,-39-39 15,0 39-15,0 0 16,0-39 0,0 0-16,0 39 15,1-39-15,-1 0 16,-39 40-1,39-1-15,0-39 16,0 0 0,39 39-1,-39-39 1,0 39 0,0-39-1,0 39 1,0 0-16,0-39 15,1 39 1,-1-39 0,0 39-1,0-39-15,0 39 16,0 0 0,0-39-1,-39 39-15,39-39 16,-39 39-1,39 0-15,0-39 16,0 79 0,0-40-1,0-39-15,1 39 16,-1 0 0,0 0-1,0-39 1,0 39-16,0-39 31,0 39-15,0 0-1,0-39 251,39 0-250,-39 0 15,0 0-31,1 0 15,38 39-15,-39-39 16,0 39 0,39 0-16,-39 40 15,39-1-15,0 0 16,1-39 0,-1 78-16,-39-39 15,39 0 1,-39-38-16,0 38 15,39-39 1,-78 0 0,39 0-16,0 0 15,0 0-15,-39 0 16,40-39 0,-1 39-16,0 0 15,-39 0 1,39-39-1,-39 39-15,39-39 16,-39 40 0,39-40-16,0 39 15,-39 0 1,39 0 0,0 0-16,0 39 15,0-39 1,-39 0-16,39 39 15,0-39 1,-39 0 0,40 1-1,-40-1 1,0 0 0,39 0-16,0 0 31,-39 0-16,39 0 1,-39 0 0,0 0-1,0 0 17,0 0 46,0 0 15,39-39-93,-39 39 32,0 1-1,0-1 16,0 0-32,0 0 32,0 0-15,0 0-17,0 0 1,0 0 78,-39-39 156,-39-78-235,-1-39 1,1 78-16,39 0 15,0-40 1,0 40 0,0 39 15,39-39 0,39 78 266,-39 0-281,39-39-1,-39 39-15,39-39 16,-39 40-16,39-40 47,0 39-16,0-39 0,-39 39-15,40-39 0,-1 0 62,0 0-31,-39 39-16,39-39 0,0 0-15,0 0 234,0 0-203,0 0 15,0 0-15,0 0-16,0-39-15,0 39 46,-39-39-46,39 0 62,-39-1-62,40 1 62,-40 0 125,39 39-31,0 0-110,-39-39 63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17-03-02T18:15:33.63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F9F6D60-B427-44AA-8991-B24C025D0763}" emma:medium="tactile" emma:mode="ink">
          <msink:context xmlns:msink="http://schemas.microsoft.com/ink/2010/main" type="inkDrawing" rotatedBoundingBox="10265,6054 20563,10153 19727,12254 9429,8156" semanticType="callout" shapeName="Other">
            <msink:sourceLink direction="with" ref="{67A76389-794B-4830-8D60-A935AA354F8C}"/>
          </msink:context>
        </emma:interpretation>
      </emma:emma>
    </inkml:annotationXML>
    <inkml:trace contextRef="#ctx0" brushRef="#br0">-12935-4437 0,'0'-39'203,"0"0"-203,78-39 16,40-40-16,-1 40 16,0 0-1,39 0-15,1 78 16,-79-78 0,39 78-16,-39-39 15,40 39-15,-1 0 16,-39 0-1,0-39-15,0 39 16,39 0 0,-38 0-16,-1 0 15,0 0-15,0 0 16,0 0 0,0 0-16,1 0 15,-40 0-15,39 0 16,-39 0-1,0 0-15,39 0 16,0 0 0,-39 0-1,39 0-15,1 39 16,-1-39 0,0 39-16,0-39 15,39 0-15,-78 39 16,40-39-1,-40 0-15,39 0 16,-39 0 0,0 0-16,0 0 15,78 0-15,-78 39 16,0-39 0,40 0-16,-40 39 15,0 0-15,0-39 16,39 39-1,-39-39 1,0 39-16,39-39 16,-39 39-1,0-39-15,0 39 16,1-39 0,-1 40-1,0-1 16,0-39-15,0 0 0,-39 39-16,39-39 15,0 0 1,0 0 0,0 0-1,0 0 1,78 0-16,-77 0 15,38 0-15,-39 0 16,39 0 0,-39 0-16,0-39 15,39 0-15,-39 39 32,0 0-32,0 0 15,-39-40-15,40 40 31,38 0 266,0 0-265,-39 0-32,78 40 15,-39-1 1,40 0-16,-1 0 15,0 39-15,0-39 16,0 0 0,-38 0-16,-1 0 15,0-39-15,0 39 16,-39 0 0,39 0-16,0-39 15,1 79 1,-1-79-16,0 39 15,39 39-15,-39-78 16,0 78 0,1-39-16,-1 0 15,39 39-15,-39-39 16,0 40 0,0-40-16,40 0 15,38 39 1,-78-78-16,39 39 15,-38 0-15,-1 0 16,0 39 0,-39-39-16,39 39 15,-39-78-15,0 40 16,0-1 0,0-39 15,0 0 203,1 0-218,-1 0-1,0 0-15,39 0 16,0 0 0,0 39-16,0-39 15,-39 39 1,40-39-16,-1 39 16,-39-39-1,0 39 1,0-39-16,-39 39 15,78 0-15,-39-39 32,0 39-32,0 0 15,-39 0-15,39 0 16,0 0 0,1 1-16,-40-1 15,39 0 1,0 0-1,0 0-15,-39 0 16,39 0 0,0 39 15,0-78-31,-39 39 16,39 39-16,-39 1 31,39-79-31,0 39 15,-39 0 48,39 0-47,-39 0-16,0 0 31,39 0-31,-39 0 15,0 0-15,39 39 32,-39-39-17,0 0 1,40-39-16,-40 40 16,0-1 15,0 0 31,0 0 48,0 0-48,-40-39 110,1 0-156,0 0 15,0 0 0,0 0-15,0 0-1,0 0 1,39-39 0,-39 39 15,0 0 47,0 0 47,39-39-125,-39 39 47,39-39-31,0 0-16,-39 39 15,0 0 16,39-40-15,-40 40 31,40-39-31,40 39 265,-1 39-266,0-39-15,-39 40 16,39-1-16,0-39 16,0 0-1,39 39 1,-39-39 15,0 0-15,0 39 15,0-39-15,0 0 15,1 0 0,-1 0 16,-39 39 47,39-39-79,0 0 1,0 0 31,0 0 78,0 0-78,0 0-32,-39-39 17,39 39-32,-39-39 31,39 0-15,0 0 15,-39-1-31,39 40 15,-39-39 1,39 0-16,-39 0 16,40 39-16,-40-39 15,39 39 1,-39-39 15,39 39 16,-39-39-31,0 0-1,39 39 32,-39-39 125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17-03-02T18:16:34.74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8F5C559-AACA-4474-A430-F0953B08C14B}" emma:medium="tactile" emma:mode="ink">
          <msink:context xmlns:msink="http://schemas.microsoft.com/ink/2010/main" type="writingRegion" rotatedBoundingBox="26455,16608 29815,16608 29815,18210 26455,18210"/>
        </emma:interpretation>
      </emma:emma>
    </inkml:annotationXML>
    <inkml:traceGroup>
      <inkml:annotationXML>
        <emma:emma xmlns:emma="http://www.w3.org/2003/04/emma" version="1.0">
          <emma:interpretation id="{25FAE715-FC01-42A0-BD07-21E5CB0DA912}" emma:medium="tactile" emma:mode="ink">
            <msink:context xmlns:msink="http://schemas.microsoft.com/ink/2010/main" type="paragraph" rotatedBoundingBox="26455,16608 29815,16608 29815,18210 26455,182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7E97047-D87D-4FCE-9229-82EC1C7614F6}" emma:medium="tactile" emma:mode="ink">
              <msink:context xmlns:msink="http://schemas.microsoft.com/ink/2010/main" type="inkBullet" rotatedBoundingBox="26455,16608 29815,16608 29815,17233 26455,17233"/>
            </emma:interpretation>
            <emma:one-of disjunction-type="recognition" id="oneOf0">
              <emma:interpretation id="interp0" emma:lang="en-GB" emma:confidence="0">
                <emma:literal>↳</emma:literal>
              </emma:interpretation>
            </emma:one-of>
          </emma:emma>
        </inkml:annotationXML>
        <inkml:trace contextRef="#ctx0" brushRef="#br0">39 0 0,'-39'0'63,"39"78"-47,39-78-1,39 78 1,-39-39-16,39 0 15,-39 39 1,0-78 0,0 0-16,-39 39 15,40-39 1,-1 0 0,0 0-16,0 39 15,0-39 1,0 0-1,0 39 1,0-39 0,0 0-16,0 0 15,0 0 1,39 0-16,-38 0 16,38 0-1,-39 0 1,0 0-1,0 0-15,0 0 32,0 0-17,0 0 1,0 0-16,0 0 31,0 0 16,0 0-31,1 0-1,-1 0 17,-39-39-32,39 39 31,0 0-31,0 0 31,0 0 0,-39-39-15,39 39 0,0 0-1,-39-39 16,39 39-15,0 0 31,-39-39 359,0 0-390,0 0 62,0 0 203,39 39-31,-39 39-203,0 0-31,0 0-1,0 0 1,0 0 0,0 0-1,0 0 1,0 1-16,0-1 31,0 0 16,0 0 15,0 0 48,0-78 140,0 0-219,0 0 32,39 39-17,-39-39-30,0-1 15,0 1 16,0 0-16,39 39 219,1 0-203,-1 0-31,0 0 0,0 0-16,0 0 15,0 0 1,0 0-1,0 0 1,0 0 0,0 0-1,0 0 1,0 0 0,0 0-1,1 0 16,-1 0-31,0 0 32,0 0-1,0 0 0,-39-39-31,39 39 16,0 0-1,-39-39 1,39 39 15,0 0 1,0 0-1,0 0 0,-39-39-31,39 39 31,0 0 16,1 0-31,-1 0 31,0 0 0,0 0-1,-39-39-46,39 39 16,0 0 15,0 0-15,0 0 31,0-39-16,0 39-15,0 0 15,-39-39-31,39 39 78</inkml:trace>
      </inkml:traceGroup>
      <inkml:traceGroup>
        <inkml:annotationXML>
          <emma:emma xmlns:emma="http://www.w3.org/2003/04/emma" version="1.0">
            <emma:interpretation id="{8EE61895-6D08-415A-BE34-69B1A1F21F0F}" emma:medium="tactile" emma:mode="ink">
              <msink:context xmlns:msink="http://schemas.microsoft.com/ink/2010/main" type="line" rotatedBoundingBox="27588,17545 29112,17545 29112,18210 27588,18210"/>
            </emma:interpretation>
          </emma:emma>
        </inkml:annotationXML>
        <inkml:traceGroup>
          <inkml:annotationXML>
            <emma:emma xmlns:emma="http://www.w3.org/2003/04/emma" version="1.0">
              <emma:interpretation id="{79F5FEBF-0084-4BC4-AD3C-C9A04D2EC7F7}" emma:medium="tactile" emma:mode="ink">
                <msink:context xmlns:msink="http://schemas.microsoft.com/ink/2010/main" type="inkWord" rotatedBoundingBox="27496,17707 28046,17518 28195,17954 27645,18143"/>
              </emma:interpretation>
              <emma:one-of disjunction-type="recognition" id="oneOf1">
                <emma:interpretation id="interp1" emma:lang="en-GB" emma:confidence="0">
                  <emma:literal>=</emma:literal>
                </emma:interpretation>
                <emma:interpretation id="interp2" emma:lang="en-GB" emma:confidence="0">
                  <emma:literal>#</emma:literal>
                </emma:interpretation>
                <emma:interpretation id="interp3" emma:lang="en-GB" emma:confidence="0">
                  <emma:literal>c</emma:literal>
                </emma:interpretation>
                <emma:interpretation id="interp4" emma:lang="en-GB" emma:confidence="0">
                  <emma:literal>E</emma:literal>
                </emma:interpretation>
                <emma:interpretation id="interp5" emma:lang="en-GB" emma:confidence="0">
                  <emma:literal>e</emma:literal>
                </emma:interpretation>
              </emma:one-of>
            </emma:emma>
          </inkml:annotationXML>
          <inkml:trace contextRef="#ctx0" brushRef="#br0" timeOffset="1839.351">1172 1055 0,'39'0'172,"0"0"-156,0 0-1,0 0 17,0 0-17,1 0-15,-1 0 32,0 0-1,0 0 0,0 0-15,0 0 46,0 0 32</inkml:trace>
          <inkml:trace contextRef="#ctx0" brushRef="#br0" timeOffset="3620.5984">1172 1328 0,'-39'0'31,"39"39"0,39-39 16,0 0-31,0 0-1,0 0 1,0 0 0,0 0 15,1 0-16,-1 0 1,0 0 31,0 0-16,0 0 47,0 0-46,0 0 61,0 0 1</inkml:trace>
        </inkml:traceGroup>
        <inkml:traceGroup>
          <inkml:annotationXML>
            <emma:emma xmlns:emma="http://www.w3.org/2003/04/emma" version="1.0">
              <emma:interpretation id="{63426E51-84CC-4D62-A2B8-A8DB4CCDC507}" emma:medium="tactile" emma:mode="ink">
                <msink:context xmlns:msink="http://schemas.microsoft.com/ink/2010/main" type="inkWord" rotatedBoundingBox="28426,18029 28799,17386 29339,17699 28967,18342"/>
              </emma:interpretation>
              <emma:one-of disjunction-type="recognition" id="oneOf2">
                <emma:interpretation id="interp6" emma:lang="en-GB" emma:confidence="0">
                  <emma:literal>O</emma:literal>
                </emma:interpretation>
                <emma:interpretation id="interp7" emma:lang="en-GB" emma:confidence="0">
                  <emma:literal>o</emma:literal>
                </emma:interpretation>
                <emma:interpretation id="interp8" emma:lang="en-GB" emma:confidence="0">
                  <emma:literal>0</emma:literal>
                </emma:interpretation>
                <emma:interpretation id="interp9" emma:lang="en-GB" emma:confidence="0">
                  <emma:literal>1</emma:literal>
                </emma:interpretation>
                <emma:interpretation id="interp10" emma:lang="en-GB" emma:confidence="0">
                  <emma:literal>7</emma:literal>
                </emma:interpretation>
              </emma:one-of>
            </emma:emma>
          </inkml:annotationXML>
          <inkml:trace contextRef="#ctx0" brushRef="#br0" timeOffset="6606.4127">2423 937 0,'0'40'188,"-40"-40"-141,1 39-32,39 0 1,-39-39-16,39 39 31,-39-39-15,0 0-16,39 39 15,-39-39 1,0 39 15,39 0 16,-39-39-16,0 39 16,39 0 31,0 0-46,0 0-17,0 0 1,0 0 31,39-39-16,-39 40-15,39-1 15,0-39-15,0 39-1,0-39 1,0 0 15,-39 39-31,39-39 16,0 0 15,1 0-31,-1 0 31,0 0-15,0 0 15,0-39-31,0 0 31,-39 0 1,39 39 14,-39-40-30,0 1 31,0 0 31,0 0-47,0 0 16,0 0 31,0 0-62,0 0 15,0 0 32,0 0-48,0 0 1,0 0 0,0 0 46,-39 39 1,39-40-48,-39 40 16,0 0 16,0 0 47,0 0-16,0 0 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17-03-02T18:20:10.93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C55A11"/>
      <inkml:brushProperty name="fitToCurve" value="1"/>
    </inkml:brush>
  </inkml:definitions>
  <inkml:traceGroup>
    <inkml:annotationXML>
      <emma:emma xmlns:emma="http://www.w3.org/2003/04/emma" version="1.0">
        <emma:interpretation id="{4DADE658-2932-4F12-B82D-25FEC5ED4186}" emma:medium="tactile" emma:mode="ink">
          <msink:context xmlns:msink="http://schemas.microsoft.com/ink/2010/main" type="writingRegion" rotatedBoundingBox="21364,12757 31579,11783 31846,14580 21631,15554"/>
        </emma:interpretation>
      </emma:emma>
    </inkml:annotationXML>
    <inkml:traceGroup>
      <inkml:annotationXML>
        <emma:emma xmlns:emma="http://www.w3.org/2003/04/emma" version="1.0">
          <emma:interpretation id="{A91166BE-B613-419D-B4AD-6DEBA1F85B37}" emma:medium="tactile" emma:mode="ink">
            <msink:context xmlns:msink="http://schemas.microsoft.com/ink/2010/main" type="paragraph" rotatedBoundingBox="23253,12577 31579,11783 31683,12874 23358,1366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0B225E6-9ACA-419E-9004-3CE0A0B37793}" emma:medium="tactile" emma:mode="ink">
              <msink:context xmlns:msink="http://schemas.microsoft.com/ink/2010/main" type="line" rotatedBoundingBox="23253,12577 31579,11783 31683,12874 23358,13669"/>
            </emma:interpretation>
          </emma:emma>
        </inkml:annotationXML>
        <inkml:traceGroup>
          <inkml:annotationXML>
            <emma:emma xmlns:emma="http://www.w3.org/2003/04/emma" version="1.0">
              <emma:interpretation id="{67A76389-794B-4830-8D60-A935AA354F8C}" emma:medium="tactile" emma:mode="ink">
                <msink:context xmlns:msink="http://schemas.microsoft.com/ink/2010/main" type="inkWord" rotatedBoundingBox="23253,12577 31579,11783 31683,12874 23358,13669">
                  <msink:destinationLink direction="with" ref="{6F9F6D60-B427-44AA-8991-B24C025D0763}"/>
                  <msink:destinationLink direction="with" ref="{9A848455-BA06-4BC0-9331-929F95E9FCB7}"/>
                </msink:context>
              </emma:interpretation>
              <emma:one-of disjunction-type="recognition" id="oneOf0">
                <emma:interpretation id="interp0" emma:lang="en-GB" emma:confidence="0">
                  <emma:literal>to re</emma:literal>
                </emma:interpretation>
                <emma:interpretation id="interp1" emma:lang="en-GB" emma:confidence="0">
                  <emma:literal>to -</emma:literal>
                </emma:interpretation>
                <emma:interpretation id="interp2" emma:lang="en-GB" emma:confidence="0">
                  <emma:literal>=0 -</emma:literal>
                </emma:interpretation>
                <emma:interpretation id="interp3" emma:lang="en-GB" emma:confidence="0">
                  <emma:literal>tone</emma:literal>
                </emma:interpretation>
                <emma:interpretation id="interp4" emma:lang="en-GB" emma:confidence="0">
                  <emma:literal>=o -</emma:literal>
                </emma:interpretation>
              </emma:one-of>
            </emma:emma>
          </inkml:annotationXML>
          <inkml:trace contextRef="#ctx0" brushRef="#br0">1251 704 0,'0'39'78,"39"-39"-46,0 0-17,0 0 17,0 0-1,0 0 16,0 0 62,0 0-31,0 0 63</inkml:trace>
          <inkml:trace contextRef="#ctx0" brushRef="#br0">1251 704 0,'0'39'78,"39"-39"-46,0 0-17,0 0 17,0 0-1,0 0 16,0 0 62,0 0-31,0 0 63</inkml:trace>
          <inkml:trace contextRef="#ctx0" brushRef="#br0" timeOffset="1636.7778">1251 938 0,'39'0'188,"0"0"-173,0 0 32,0 0 0,0 0 16,0 0-17,0 0 79,0 0-31</inkml:trace>
          <inkml:trace contextRef="#ctx0" brushRef="#br0" timeOffset="6047.9792">2306 587 0,'-39'0'156,"0"0"-140,-1 0 15,1 39 0,39 0-15,-39-39 15,39 39 63,0 0-63,0 0 16,0 0-16,0 0 1,0 0 46,0 0-16,0 0 32,0 0 31,0 0-78,0 1 0,39-40-16,-39 39 0,39-39 1,1 0-17,-1 0 63,0 0 0,0 0-31,0 0-15,0 0 46,-39-39-16,39 39-31,-39-40 16,0 1-15,0 0 46,0 0-31,0 0-32,0 0 1,0 0 46,0 0-30,0 0 46,0 0 0,0 0 16,0 0-63,0 0 31</inkml:trace>
          <inkml:trace contextRef="#ctx0" brushRef="#br1" timeOffset="110366.0901">4807-195 0,'0'39'16,"0"0"171,39 0-171,-39 0 15,39 0-15,0-39 15,-39 39-31,39-39 16,0 40-1,0-40 1,0 39 15,0 0-15,0-39-16,0 0 15,0 0 1,-39 39 15,40-39-31,-1 0 16,0 0 0,0 0 15,0 0-16,0 0 1,0 0-16,0 0 31,0 0-15,0 0-16,0 0 31,0 0-15,0 0-1,1 0 1,-1 0 15,0 0-15,0 0 0,0 0-1,0 0 1,0 0-1,0 0 17,0 0-17,0 0 1,0 0 15,0 0 0,0 0-31,1 0 16,-1 0 0,0 0-1,0 0 1,0 0 15,0 0 16,0 0-16,0 0 16,0 0-16,0 0 16,0 0 0,0 0-16,0 0 63,1 0 0,-1 0 562,-39 39-625,0 0 1,39 0-32,-39 0 62,0 0-15,0 0 31,0 0-62,0 0-1,0 0 64,0-78 171,0 0-219,0 0-16,0 0 1,0 0 0,0 0-1,0 0 17,0 0 46,0 0-31,0 0-32,0 0 16,39 0 79,-39-1-1,0 1 1,0 0-79,0 78 188,0 0-188,0 1-16,0-1 32,0 0-15,39-39 405,0 0-437,0 0 16,39 39-16,-39-39 15,39 0 1,-39 39-16,40-39 16,-40 0-16,0 0 15,39 0 1,-39 39-1,0-39-15,0 0 16,0 0 0,0 0-16,0 0 15,0 0 1,1 0-16,-1 0 16,0 0-16,0 0 15,0 0 1,0 0-1,0 0 1,0 0 0,0 0-1,0 0 1,0 0-16,0 0 16,0 0-1,1 0 16,-1 0-15,0 0 0,0 0-1,0 0 17,0 0-32,0 0 31,0 0-31,0 0 31,0 0-31,0 0 16,0 0-16,0 0 15,1 0 1,-1 0 0,0 0 15,0 0-31,0 0 31,0 0-15,0 0 15,0 0-31,0 0 16,0 0 30,0 0-14,0 0-1,0 0-15,1 0 30,-1-39-30,0 39 0,0 0 15,-39-39-15,39 39 15,-39-39 125,39 39-140,0 0 31,-39-39 31</inkml:trace>
        </inkml:traceGroup>
      </inkml:traceGroup>
    </inkml:traceGroup>
    <inkml:traceGroup>
      <inkml:annotationXML>
        <emma:emma xmlns:emma="http://www.w3.org/2003/04/emma" version="1.0">
          <emma:interpretation id="{3CE99E83-CD14-40A5-89D1-C58D1BE26C3F}" emma:medium="tactile" emma:mode="ink">
            <msink:context xmlns:msink="http://schemas.microsoft.com/ink/2010/main" type="paragraph" rotatedBoundingBox="21481,14884 28492,12827 28875,14131 21864,161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204F747-220A-47A5-88B2-A3C29C1E5FCE}" emma:medium="tactile" emma:mode="ink">
              <msink:context xmlns:msink="http://schemas.microsoft.com/ink/2010/main" type="line" rotatedBoundingBox="21481,14884 28492,12827 28875,14131 21864,16188"/>
            </emma:interpretation>
          </emma:emma>
        </inkml:annotationXML>
        <inkml:traceGroup>
          <inkml:annotationXML>
            <emma:emma xmlns:emma="http://www.w3.org/2003/04/emma" version="1.0">
              <emma:interpretation id="{3DBB7AF0-B1EC-42F0-881D-21F755053CCF}" emma:medium="tactile" emma:mode="ink">
                <msink:context xmlns:msink="http://schemas.microsoft.com/ink/2010/main" type="inkWord" rotatedBoundingBox="24764,13921 28492,12827 28875,14131 25147,15225"/>
              </emma:interpretation>
              <emma:one-of disjunction-type="recognition" id="oneOf1">
                <emma:interpretation id="interp5" emma:lang="en-GB" emma:confidence="0">
                  <emma:literal>men</emma:literal>
                </emma:interpretation>
                <emma:interpretation id="interp6" emma:lang="en-GB" emma:confidence="0">
                  <emma:literal>man</emma:literal>
                </emma:interpretation>
                <emma:interpretation id="interp7" emma:lang="en-GB" emma:confidence="0">
                  <emma:literal>mean</emma:literal>
                </emma:interpretation>
                <emma:interpretation id="interp8" emma:lang="en-GB" emma:confidence="0">
                  <emma:literal>met</emma:literal>
                </emma:interpretation>
                <emma:interpretation id="interp9" emma:lang="en-GB" emma:confidence="0">
                  <emma:literal>mien</emma:literal>
                </emma:interpretation>
              </emma:one-of>
            </emma:emma>
          </inkml:annotationXML>
          <inkml:trace contextRef="#ctx0" brushRef="#br1" timeOffset="100994.7718">3556 2189 0,'-39'0'31,"78"-39"32,78 0-48,-38-1-15,-40 40 16,39-39-16,-39 39 16,-39-39-16,39 39 15,0 0 1,-39-39-16,39 39 15,0-39 1,0 39-16,0-78 16,0 78-16,0-39 15,-39 0 1,40 39-16,-1-39 16,78-39 15,-78 78-16,0 0 17,-39-39-17,39 39-15,0 0 16,0-40-16,39 1 31,-78 0-31,39 39 16,40-39-16,-40 0 15,0 39 1,39-39 0,-78 0-16,39 39 15,0 0 17,0 0-17,0 0 1,-39-39 15,39 39-15,0 0 15,40-39-15,-40 39-1,0 0 1,0-39-1,0 39 1,0 0 15,0 0 32,0-39 46,0 39-62,0 0 31,0 0 516,0 0-578,0 0 46,-39-39-31,40 39 1,-40-39 30,39 39-31,0 0 16,-39-40-31,0 1-1,39 39 32,-39-39 47,39 39 15,-39-39-62,39 39 16,-39-39 109</inkml:trace>
          <inkml:trace contextRef="#ctx0" brushRef="#br1" timeOffset="103585.4129">5158 782 0,'-39'0'46,"78"0"-14,0 0-17,0 0-15,40-39 16,-40 39 0,0 0-16,0-39 31,39 39-31,0 0 15,-39 0 1,0-39 0,0 39-16,0 0 15,1-39-15,-1 39 16,0 0 15,0 0-15,0 0 62,0 0-16,0 0-15,0 0-47,0 0 78,0 0-46,0 0 15,0 0 468,0 0-499,1 0-1,-40 78 1,39 0 0,0-39-16,0 39 15,-39 0 1,39-39-16,0 0 16,-39 1-16,0-1 15,39-39 1,-39 39-16,39 0 31,0 0 16,0 0-31,-39 0-1,0 0 16,39-39-31,-39 39 47,0 0-15,39-39-17,-39 39 32</inkml:trace>
          <inkml:trace contextRef="#ctx0" brushRef="#br1" timeOffset="97835.5718">3400 1642 0,'0'39'265,"0"0"-249,0 0 0,-39-39-16,39 78 15,-78 0-15,39-39 16,39 39 0,-79 1-16,79-40 15,-39-39 1,39 78-16,-39-78 15,39 39-15,-39 0 47,39 0-15,-39-39-1,39 39-16,-39 0 17,39 0 233,39-39-249,0 0 0,0 0-16,0 0 15,39 0 1,-38 0-16,-1 0 15,39 0 1,-39 0-16,39 0 16,-39 0-16,39 0 15,-39 0 1,39 0 0,-38 0-1,-1 0 1,0 0-16,0 0 15,0 0 17,0 0-17,0 0 1,0 0 0,0 0 62,0 0-16,0 0-46,0 0-1,0 0 64,-39-39-1</inkml:trace>
          <inkml:trace contextRef="#ctx0" brushRef="#br1" timeOffset="38082.6015">-469 2579 0,'0'40'204,"0"-1"139,0 0-311,0 0-17,0 0 16,0 0 1,0 0 30,0 0 1,0-78 140,0 0-203,0 0 15,0 0 1,0 0 47,39 39 30,-39-39-61,39 39-17,-39-39 1,39 39-1,1 0 17,-1-40-17,0 40 17,0 0-17,0 0 1,0 0 15,0 0 16,0 0-31,0 0-1,0 0 1,0 0-1,0 0 1,0 0 0,1 0-1,-1 0 17,0 0 14,0 0-14,0 0-17,0 0 17,0 0-1,0 0 0,0 0-15,0 0 31,0 0 31,-39 40-63,39-40 1,0 0 0,-39 39 15,40-39-16,-1 0 48,0 0-47,-39 39-1,39-39 1,0 0 31,0 0-16,0 0 31,0 0 1,0 0-1,0 0 79,0 0-78,0 0-1,-39-39 32,0 0-94,0-1 31,0 1-15,0 0 15,0 0 16,0 0-16,0 0 47,0 0-31,0 0 16,0 78 171,0 0-234,39-39 16,-39 39-1,0 0-15,0 0 16,0 0-1,0 0 1,0 1 0,0-1 15,0 0 63,0 0-79,0 0 17,0 0-1,0 0 78,0-78 188,0 0-281,0 0-16,0 0 31,0 0-15,0 0-1,40-1 32,-1 1 62,0 39-77,-39-39-17,39 39 17,0 0-1,0 0 16,0 0-32,0 0 1,0 0 15,0 0 0,0 0-31,0 0 32,0 0-17,1 0 17,-1 0 14,0 0-30,0 0 0,0 0-1,0 0 1,0 0 15,0 0 16,0 0 0,0 0 0,0 0-32,0 0 32,0 0-15,1 0-1,-1 0-16,0 0 1,0 0 15,0 0 47,0 0-62,0 0 15,0 0 16,0 0 63,0 0-64,0 39 1,0-39 0,0 0 16,-39 39-48,40-39 1,-40 40 15,39-40-15,-39 39-1,0 0 64,39-39-79,-39 39 15,39-39 110,-39 39-109,0 0 78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17-03-02T18:25:22.9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10F651E-7864-4A61-AA42-81A47957ADE7}" emma:medium="tactile" emma:mode="ink">
          <msink:context xmlns:msink="http://schemas.microsoft.com/ink/2010/main" type="writingRegion" rotatedBoundingBox="8319,17869 16279,17580 16311,18455 8350,18743"/>
        </emma:interpretation>
      </emma:emma>
    </inkml:annotationXML>
    <inkml:traceGroup>
      <inkml:annotationXML>
        <emma:emma xmlns:emma="http://www.w3.org/2003/04/emma" version="1.0">
          <emma:interpretation id="{27693655-6838-4EED-A5E5-92526063250F}" emma:medium="tactile" emma:mode="ink">
            <msink:context xmlns:msink="http://schemas.microsoft.com/ink/2010/main" type="paragraph" rotatedBoundingBox="8319,17869 16279,17580 16311,18455 8350,187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7B56EB-DEB3-486C-8E9B-E7093B4DC5F8}" emma:medium="tactile" emma:mode="ink">
              <msink:context xmlns:msink="http://schemas.microsoft.com/ink/2010/main" type="line" rotatedBoundingBox="8319,17869 16279,17580 16311,18455 8350,18743"/>
            </emma:interpretation>
          </emma:emma>
        </inkml:annotationXML>
        <inkml:traceGroup>
          <inkml:annotationXML>
            <emma:emma xmlns:emma="http://www.w3.org/2003/04/emma" version="1.0">
              <emma:interpretation id="{13288A12-6975-4D5B-8BE8-8419B0987942}" emma:medium="tactile" emma:mode="ink">
                <msink:context xmlns:msink="http://schemas.microsoft.com/ink/2010/main" type="inkWord" rotatedBoundingBox="8319,17869 16279,17580 16311,18455 8350,18743"/>
              </emma:interpretation>
              <emma:one-of disjunction-type="recognition" id="oneOf0">
                <emma:interpretation id="interp0" emma:lang="en-GB" emma:confidence="0">
                  <emma:literal>our</emma:literal>
                </emma:interpretation>
                <emma:interpretation id="interp1" emma:lang="en-GB" emma:confidence="0">
                  <emma:literal>air</emma:literal>
                </emma:interpretation>
                <emma:interpretation id="interp2" emma:lang="en-GB" emma:confidence="0">
                  <emma:literal>sir</emma:literal>
                </emma:interpretation>
                <emma:interpretation id="interp3" emma:lang="en-GB" emma:confidence="0">
                  <emma:literal>us,</emma:literal>
                </emma:interpretation>
                <emma:interpretation id="interp4" emma:lang="en-GB" emma:confidence="0">
                  <emma:literal>iris</emma:literal>
                </emma:interpretation>
              </emma:one-of>
            </emma:emma>
          </inkml:annotationXML>
          <inkml:trace contextRef="#ctx0" brushRef="#br0">0 0 0,'39'0'62,"0"0"-62,1 0 16,-1 0 0,0 0-1,0 0 1,0 0 0,0 0-1,0 0 1,-39 39-1,39-39 1,0 0-16,0 0 31,0 0-31,0 0 16,0 0 0,1 39-1,-1-39 16,0 0 1,0 0-17,0 0 32,-39 39-16,39-39-15,0 0 15,0 0 94,-39 39-109,0 1-16,0-1 31,0 0-31,0 0 16,0 0-1,0 0 1,0 0 0,0 0-1,-39 0 32,0 0 94</inkml:trace>
          <inkml:trace contextRef="#ctx0" brushRef="#br0" timeOffset="1994.9414">821 156 0,'-39'40'78,"-39"-1"-63,-40 78-15,40-78 16,-39 39 0,-78-39-16,38 0 15,-38 0-15,78 0 16,0 0 0,38-39-16,1 0 15,39 0 1,-39 0-16,39 40 15,0-40-15,0 0 16,39 39 0,-78-39-16,39 0 31,-79 0-31,79 0 16,0 0-16,-39 0 15,0 0 1,39 0-16,-39 0 31,39 0-15,-1 0-16,1 0 0,-39 0 15,0 0 1,39 0 0,0-39-16,-39 39 15,39 0 1,0-40-16,-40 1 15,1 0 1,39 39 0,0-39 15,0 0-31,0 39 16,0 0-16,0 0 15,0-39 1,0 39-16,0 0 15,0-39-15,-1 39 16,1-39 0,-78 39-16,78 0 15,0-39 1,0 39-16,0 0 16,0-39-16,0 39 15,0 0 1,0 0-16,-1 0 15,1 0-15,0-39 16,0 0 0,0 39-1,0 0 1,39-39 15,-39 39-31,0 0 31,0 0-31,0 0 32,0 0-1,-39-40-15,38 1-1,1 39 1,0 0 46,39-39-46,-39 39-16,0 0 31,0 0 16,39-39 0</inkml:trace>
          <inkml:trace contextRef="#ctx0" brushRef="#br0" timeOffset="-2515.6067">938-195 0,'39'0'172,"0"39"-141,-39 0-31,39-39 15,0 39 1,40 0-16,-79 0 16,78 0-16,-39 0 15,0-39 1,39 78-16,-39-38 16,0-40-1,0 0-15,39 39 16,-38-39 15,38 0-15,-39 39-1,0-39 1,0 39 15,0-39-31,0 0 16,0 0-1,0 0 1,39 0-16,-39 0 16,1 0 15,-1 0-31,0 0 16,0 0-1,0 0 1,0 0 46,0 0-46,-39-39 15,39 39-15,0-39-1,0 39 1,-39-39-16,39 39 16,-39-40-16,39 40 15,-39-39 1,39 39 15,1 0 16,-40-39-16,0 117 141,0-38-172,0-1 16,0 0-1,0 0 1,0 0 47,0 0-48,0 0 1,0 0 46,0-78 188,0-78-234,0 0 0,0 38-16,0 40 15,0 0-15,0 0 31,39 39 173,-39 39-158,39-39-30,-39 39 0,0 0-1,0 0 17,39-39 93,0 0-79,0 0-14,0 0-17,0 0 1,0 0 0,0 0-16,0 0 15,0 0-15,0 0 16,1 0-1,-1 0-15,0 0 32,0 0-17,0 0 17,0 0-32,0 0 31,0 0-16,39 0 1,-39 0 0,-39 40-1,39-40-15,0 0 32,1 0-17,-1 0 16,0 0-31,0 0 16,0 0 0,0 0-1,0 0 17,0 0-17,0 0 1,0 0 31,0 0-16,0 0-15,0 0 15,1 0 0,-1 0 0,-39-40 1,39 40-32,0 0 15,-39-39 32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17-03-01T16:58:40.0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0DBDBD4-8A32-47E5-B1A7-A2148019FFAE}" emma:medium="tactile" emma:mode="ink">
          <msink:context xmlns:msink="http://schemas.microsoft.com/ink/2010/main" type="writingRegion" rotatedBoundingBox="20694,9132 27065,9035 27066,9154 20696,9252"/>
        </emma:interpretation>
      </emma:emma>
    </inkml:annotationXML>
    <inkml:traceGroup>
      <inkml:annotationXML>
        <emma:emma xmlns:emma="http://www.w3.org/2003/04/emma" version="1.0">
          <emma:interpretation id="{104446AE-3AC1-4219-A7CA-AADED8F9FE5E}" emma:medium="tactile" emma:mode="ink">
            <msink:context xmlns:msink="http://schemas.microsoft.com/ink/2010/main" type="paragraph" rotatedBoundingBox="20694,9132 27065,9035 27066,9154 20696,92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6CD79B-3D9F-426D-B693-BBB8A06D5BAD}" emma:medium="tactile" emma:mode="ink">
              <msink:context xmlns:msink="http://schemas.microsoft.com/ink/2010/main" type="line" rotatedBoundingBox="20694,9132 27065,9035 27066,9154 20696,9252"/>
            </emma:interpretation>
          </emma:emma>
        </inkml:annotationXML>
        <inkml:traceGroup>
          <inkml:annotationXML>
            <emma:emma xmlns:emma="http://www.w3.org/2003/04/emma" version="1.0">
              <emma:interpretation id="{909E8E92-4917-4DB0-9A1B-9D136B8E67EC}" emma:medium="tactile" emma:mode="ink">
                <msink:context xmlns:msink="http://schemas.microsoft.com/ink/2010/main" type="inkWord" rotatedBoundingBox="20695,9159 21234,9151 21236,9244 20696,9252"/>
              </emma:interpretation>
              <emma:one-of disjunction-type="recognition" id="oneOf0">
                <emma:interpretation id="interp0" emma:lang="fi-FI" emma:confidence="0">
                  <emma:literal>-</emma:literal>
                </emma:interpretation>
                <emma:interpretation id="interp1" emma:lang="fi-FI" emma:confidence="0">
                  <emma:literal>_</emma:literal>
                </emma:interpretation>
                <emma:interpretation id="interp2" emma:lang="fi-FI" emma:confidence="0">
                  <emma:literal>m</emma:literal>
                </emma:interpretation>
                <emma:interpretation id="interp3" emma:lang="fi-FI" emma:confidence="0">
                  <emma:literal>n</emma:literal>
                </emma:interpretation>
                <emma:interpretation id="interp4" emma:lang="fi-FI" emma:confidence="0">
                  <emma:literal>.</emma:literal>
                </emma:interpretation>
              </emma:one-of>
            </emma:emma>
          </inkml:annotationXML>
          <inkml:trace contextRef="#ctx0" brushRef="#br0">0 0 0,'41'0'172,"1"0"-157,0 0 1,-1 42-16,1-42 16,41 0-16,-41 0 15,-1 0 1,1 0-1,0 0 17,-42 42-17,41-42 1,1 0 46</inkml:trace>
        </inkml:traceGroup>
        <inkml:traceGroup>
          <inkml:annotationXML>
            <emma:emma xmlns:emma="http://www.w3.org/2003/04/emma" version="1.0">
              <emma:interpretation id="{8401F623-FD70-4881-A4A7-AF271E46A2CC}" emma:medium="tactile" emma:mode="ink">
                <msink:context xmlns:msink="http://schemas.microsoft.com/ink/2010/main" type="inkWord" rotatedBoundingBox="22943,9160 23359,9153 23360,9171 22943,9178"/>
              </emma:interpretation>
              <emma:one-of disjunction-type="recognition" id="oneOf1">
                <emma:interpretation id="interp5" emma:lang="fi-FI" emma:confidence="0">
                  <emma:literal>-</emma:literal>
                </emma:interpretation>
                <emma:interpretation id="interp6" emma:lang="fi-FI" emma:confidence="0">
                  <emma:literal>_</emma:literal>
                </emma:interpretation>
                <emma:interpretation id="interp7" emma:lang="fi-FI" emma:confidence="0">
                  <emma:literal>.</emma:literal>
                </emma:interpretation>
                <emma:interpretation id="interp8" emma:lang="fi-FI" emma:confidence="0">
                  <emma:literal>e</emma:literal>
                </emma:interpretation>
                <emma:interpretation id="interp9" emma:lang="fi-FI" emma:confidence="0">
                  <emma:literal>l</emma:literal>
                </emma:interpretation>
              </emma:one-of>
            </emma:emma>
          </inkml:annotationXML>
          <inkml:trace contextRef="#ctx0" brushRef="#br0" timeOffset="1686.717">2248 0 0,'83'0'156,"-41"0"-125,0 0-31,-1 0 16,1 0-16,0 0 31,-1 0 0,1 0 1,0 0-1</inkml:trace>
        </inkml:traceGroup>
        <inkml:traceGroup>
          <inkml:annotationXML>
            <emma:emma xmlns:emma="http://www.w3.org/2003/04/emma" version="1.0">
              <emma:interpretation id="{FC62C3D9-AD93-4341-A6FB-93E6EE457186}" emma:medium="tactile" emma:mode="ink">
                <msink:context xmlns:msink="http://schemas.microsoft.com/ink/2010/main" type="inkWord" rotatedBoundingBox="25358,9160 25690,9154 25691,9172 25358,9177"/>
              </emma:interpretation>
              <emma:one-of disjunction-type="recognition" id="oneOf2">
                <emma:interpretation id="interp10" emma:lang="fi-FI" emma:confidence="0">
                  <emma:literal>-</emma:literal>
                </emma:interpretation>
                <emma:interpretation id="interp11" emma:lang="fi-FI" emma:confidence="0">
                  <emma:literal>_</emma:literal>
                </emma:interpretation>
                <emma:interpretation id="interp12" emma:lang="fi-FI" emma:confidence="0">
                  <emma:literal>.</emma:literal>
                </emma:interpretation>
                <emma:interpretation id="interp13" emma:lang="fi-FI" emma:confidence="0">
                  <emma:literal>e</emma:literal>
                </emma:interpretation>
                <emma:interpretation id="interp14" emma:lang="fi-FI" emma:confidence="0">
                  <emma:literal>l</emma:literal>
                </emma:interpretation>
              </emma:one-of>
            </emma:emma>
          </inkml:annotationXML>
          <inkml:trace contextRef="#ctx0" brushRef="#br0" timeOffset="4251.9424">4663 0 0,'42'0'156,"0"0"-125,-1 0-15,1 0 15,-1 0 16,1 0 0,0 0 109,-1 0-109</inkml:trace>
        </inkml:traceGroup>
        <inkml:traceGroup>
          <inkml:annotationXML>
            <emma:emma xmlns:emma="http://www.w3.org/2003/04/emma" version="1.0">
              <emma:interpretation id="{C2601F3D-5163-48D6-87D1-F1426DAC679C}" emma:medium="tactile" emma:mode="ink">
                <msink:context xmlns:msink="http://schemas.microsoft.com/ink/2010/main" type="inkWord" rotatedBoundingBox="26605,9042 27065,9035 27066,9153 26607,9160"/>
              </emma:interpretation>
              <emma:one-of disjunction-type="recognition" id="oneOf3">
                <emma:interpretation id="interp15" emma:lang="fi-FI" emma:confidence="0">
                  <emma:literal>r</emma:literal>
                </emma:interpretation>
                <emma:interpretation id="interp16" emma:lang="fi-FI" emma:confidence="0">
                  <emma:literal>-</emma:literal>
                </emma:interpretation>
                <emma:interpretation id="interp17" emma:lang="fi-FI" emma:confidence="0">
                  <emma:literal>_</emma:literal>
                </emma:interpretation>
                <emma:interpretation id="interp18" emma:lang="fi-FI" emma:confidence="0">
                  <emma:literal>i</emma:literal>
                </emma:interpretation>
                <emma:interpretation id="interp19" emma:lang="fi-FI" emma:confidence="0">
                  <emma:literal>~</emma:literal>
                </emma:interpretation>
              </emma:one-of>
            </emma:emma>
          </inkml:annotationXML>
          <inkml:trace contextRef="#ctx0" brushRef="#br0" timeOffset="5678.2254">5912 0 0,'42'0'63,"-42"-41"-48,42 41-15,-1 0 16,43-42 15,-43 42-15,1 0-16,0 0 15,-1 0 1,1 0 46,-1 0-30,-41-42 218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17-03-01T17:15:09.5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EE5928D-ED1D-49D0-9F9B-2BCD959C9411}" emma:medium="tactile" emma:mode="ink">
          <msink:context xmlns:msink="http://schemas.microsoft.com/ink/2010/main" type="inkDrawing" rotatedBoundingBox="4370,4583 12531,4502 12534,4739 4373,4819" shapeName="Other"/>
        </emma:interpretation>
      </emma:emma>
    </inkml:annotationXML>
    <inkml:trace contextRef="#ctx0" brushRef="#br0">0 185 0,'42'0'328,"-1"0"-328,1 0 16,-42 42 15,42-42-31,-1 0 47,1 0 0,-1 0 31,1 0 0,0 0-31,-1 0-31,1 0 30,0 0-14,-1 0 15,1 0-32,0 0 32,-1 0-16,1 0 16,-42-42-47,42 42 16,-1 0-1,1 0 17,-1 0-1,-41-42-15,42 42-16,0 0 15,-1 0 32,1 0-16,0 0 1,-1 0-17,1 0 16,0 0 1,-1 0-1,1 0 0,-1 0 0,1 0 1,0 0-1,-1 0 0,1 0 0,0 0-15,-1 0 15,1 0-31,0 0 32,-1 0-17,1 0 1,-1 0-1,1 0 1,0 0 0,-1 0-1,1 0 1,0 0 0,-1 0-1,1 0 1,0 0-1,-1 0 1,1 0 0,0 0-1,-1 0 17,1 0-17,-1 0 16,1 0-15,0 0 15,-1 0-15,43 0 15,-43-41 0,1 41-15,41 0 0,-41 0-1,-1 0 1,1 0 0,0 0 359,-1 0-375,1 0 15,41 0-15,1 0 16,-1 0-1,0 0-15,0 0 16,1 0 0,-1 0-16,-41 0 15,41 0-15,-41 0 16,-1 0 0,1 0-1,-1 0 1,1 0-1,0 0 1,-1 0 0,1 0-16,0 0 15,-1 0 1,1 0 0,0 0-1,-1-42 1,1 42-1,-1 0 17,1 0-32,0 0 31,-1 0 0,1 0-15,0 0-1,-1 0 1,-41-42 0,42 42-1,0 0 1,-1 0 0,1 0 15,0 0-16,-1 0-15,1 0 32,-1 0-17,1 0 1,0 0 0,-1 0-1,1 0 16,0 0 1,-1 0-17,1 0 1,0 0 15,-1 0-15,1 0-1,-1 0 1,1 0 0,0 0 15,41 0-15,-41 0-1,-1 0 1,1 0-1,0 0 1,-1 0 0,1 0 15,41 0-15,-41 0-1,-1 0 1,1 0-1,0 42 1,-1-42 0,1 0 15,0 0-31,-1 0 16,1 0 30,0 0-30,-1 0 0,1 0 15,-1 0 0,1 42-15,0-42-1,-1 0 17,1 0 77,-42 41-62,42-41-31,-1 0-1,1 0 63,0 0-46,-1 0 30,-41 42-46,42 0-16,-1-42 31,1 0 31,0 0 298,-1 0-360,1 0 15,83 0 1,-83 0-16,-1 0 16,43 0-16,-43 0 15,42-42 1,-41 42 15,0 0-15,-1 0-1,1 0 1,0-42 0,-1 42-1,-41-41 1,42 41-16,0 0 16,-1 0 15,1 0-16,-1 0 17,1 0-17,0 0 1,-1 0 15,1 0 0,0 0-15,-1 0 62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17-03-01T17:15:19.49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E16CDC7-B314-4B96-974D-0CECBA8FC678}" emma:medium="tactile" emma:mode="ink">
          <msink:context xmlns:msink="http://schemas.microsoft.com/ink/2010/main" type="inkDrawing" rotatedBoundingBox="5746,5630 14573,5704 14572,5942 5744,5868" shapeName="Other"/>
        </emma:interpretation>
      </emma:emma>
    </inkml:annotationXML>
    <inkml:trace contextRef="#ctx0" brushRef="#br0">0 89 0,'42'0'375,"-1"0"-360,43 0 1,-43 0-16,43-42 15,-43 42-15,1 0 16,-1 0 0,1 0-1,0 0 17,-1 0-17,1 0-15,0 0 31,-1 0-31,1 0 16,0 0 15,-1 0 16,1 0-31,0 0-1,-1 0 1,1 0 0,-1 0-1,1 0-15,0 0 32,-1 0-1,1 0-16,0 0 1,-1 0 31,1 0 0,0 0-32,-1 0-15,1 0 32,-1 0-1,1 0-15,0 0-1,-1 0 1,1 0-1,0 0 1,-1 0 0,1 0-1,0 0 32,-1 0-16,1 0-31,0 0 47,-1 0-15,1 0-1,-1 0-16,1 0 17,0 0-17,-1 0 17,1 0-32,0 0 31,-1 0-16,1 0 17,0 0-1,-1 0 0,1 0 16,-1 0 0,43 0 297,-43 0-313,43 0-31,-43 0 16,1 0 15,0 0-31,-1 0 31,1 0-15,-1 0-1,1 0 1,0 0 15,-1 0-15,1 0-1,0 0 1,-1 0 0,1 0-16,0 0 15,-1 0 1,1 0 0,0 0-16,-1 0 15,1 0 1,-1 0 15,1 0-15,0 0 15,-1 0 16,1 0 0,0 0-16,-1 0-15,1 0 15,0 0 16,-1 0 0,1 0-32,-1 0 16,1 0-15,0 0 15,-1 0-15,1 0 15,0 0 0,-42 42-15,41-42 0,1 0-1,0 0 32,-1 0 0,1 42-16,0-42-31,-1 0 32,1 0 30,-1 0 1,1 0-48,0 0 16,-1 0 1,1 0-1,0 0 0,-1 0-15,1 0 15,0 0-15,-1 0-1,1 0 17,-1 0-17,1 0 16,0 0-15,-1 0-16,1 0 31,0 0-15,-1 0 15,1 0-15,-42 41 15,0 43-31,42-84 328,41 0-312,0-42-1,0 42-15,42-42 16,0 1-16,0 41 16,-42-42-1,42 42-15,0 0 16,0 0 0,-42 0-16,1 0 15,-43 0-15,1 0 16,41 0-1,-41 0-15,0 0 16,41 0-16,-41 0 16,-1 0-1,1 0-15,41 0 16,0 0 0,-41 0-1,0 0 16,-1 0-15,1 0 0,0 0-1,-1 0 1,1 0 0,-1 0-16,1 0 15,0 0 16,-1 0-15,1 0-16,0 0 31,-1 0-31,1 0 32,0 0-1,-1 0 16,1 0-32,-1 0 17,1 42-17,0-42 16,-1 0-15,1 0 15,0 0-31,-1 0 32,43 0-17,-43 0 16,1 0 1,0 0-1,-1 0 16,1-42-32,-1 42 17,1 0-17,-42-42 17,42 42-17,-1 0 16,1 0 1,0 0 46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17-03-01T17:32:13.63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6288FBB-F61A-46BC-8CE5-D19BD00678B7}" emma:medium="tactile" emma:mode="ink">
          <msink:context xmlns:msink="http://schemas.microsoft.com/ink/2010/main" type="writingRegion" rotatedBoundingBox="1979,3832 4990,3123 5139,3759 2129,4467"/>
        </emma:interpretation>
      </emma:emma>
    </inkml:annotationXML>
    <inkml:traceGroup>
      <inkml:annotationXML>
        <emma:emma xmlns:emma="http://www.w3.org/2003/04/emma" version="1.0">
          <emma:interpretation id="{0645309B-40EE-4DA7-9EF6-881EE859E795}" emma:medium="tactile" emma:mode="ink">
            <msink:context xmlns:msink="http://schemas.microsoft.com/ink/2010/main" type="paragraph" rotatedBoundingBox="1979,3832 4990,3123 5139,3759 2129,44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0FD77A-805F-4258-811E-C0069298BAEC}" emma:medium="tactile" emma:mode="ink">
              <msink:context xmlns:msink="http://schemas.microsoft.com/ink/2010/main" type="line" rotatedBoundingBox="1979,3832 4990,3123 5139,3759 2129,4467"/>
            </emma:interpretation>
          </emma:emma>
        </inkml:annotationXML>
        <inkml:traceGroup>
          <inkml:annotationXML>
            <emma:emma xmlns:emma="http://www.w3.org/2003/04/emma" version="1.0">
              <emma:interpretation id="{DCA3ADD9-95B0-498E-93DE-2027C0B3ED19}" emma:medium="tactile" emma:mode="ink">
                <msink:context xmlns:msink="http://schemas.microsoft.com/ink/2010/main" type="inkWord" rotatedBoundingBox="1979,3832 4990,3123 5139,3759 2129,4467"/>
              </emma:interpretation>
              <emma:one-of disjunction-type="recognition" id="oneOf0">
                <emma:interpretation id="interp0" emma:lang="fi-FI" emma:confidence="0">
                  <emma:literal>tm.</emma:literal>
                </emma:interpretation>
                <emma:interpretation id="interp1" emma:lang="fi-FI" emma:confidence="0">
                  <emma:literal>kn</emma:literal>
                </emma:interpretation>
                <emma:interpretation id="interp2" emma:lang="fi-FI" emma:confidence="0">
                  <emma:literal>vm.</emma:literal>
                </emma:interpretation>
                <emma:interpretation id="interp3" emma:lang="fi-FI" emma:confidence="0">
                  <emma:literal>Km.</emma:literal>
                </emma:interpretation>
                <emma:interpretation id="interp4" emma:lang="fi-FI" emma:confidence="0">
                  <emma:literal>-kn</emma:literal>
                </emma:interpretation>
              </emma:one-of>
            </emma:emma>
          </inkml:annotationXML>
          <inkml:trace contextRef="#ctx0" brushRef="#br0">0 0 0,'41'41'79,"-41"1"-1,42 0 0,-1 41-63,-41-41 1,0-1 0,42 1-1,-42 0 95,0-1-48,42-41 110,-1 0-109,1 0-48,-42-41-15,0-1 31,0 0-15,42 42 0,-42-41 109,41 41-125,-41-42 15,0 0 1,42 1 0,0 41 46,-42-42 235</inkml:trace>
          <inkml:trace contextRef="#ctx0" brushRef="#br0" timeOffset="5046.1975">124 333 0,'0'-42'172,"0"1"-157,0-1 48,42 42-1,-42-42-46,0 1-1,0-1 17,42 42 15,-42-42-1,41 1 1,-41-1-31,42 42-16,-42-41 31,42 41 110,-42-42-126,41 42 17,1 0 15,-42-42-16,42 42-16,-1 0 110,1 0-62,0 0-47,-1-41 15,1 41 16,-1 0 31,-41-42 0,42 42-62,0 0 62,-1 0 31,1 0-62,-42-42-31,42 42-1,-1 0 1,1 0 15,0 0 63,-1 0-16,1 0-47,-1 0 16,1 0-16,0 0 16,-1 0 0,1 0-16,0 0 47,-1 0-31,-41-41-47,42 41 47,0 0-16,-42-42 16,41 42-15,1 0-1,-1 0 47,1 0-47,0 0 0,-1 0 16,1 0 31,0 0-31,-1 0 31,1 0 1,0 0-33,-1 0 1,1 0 16,0 0-1,-1 0-15,1 0 0,-1 0-31,1 0-1,0 0 32,-1 0-16,1 0 1,0 0 46,-1 0-16,1 0 48,0 0-95,-1 0 95,1 0-32,-42 42-31,41-42-32,1 0 17,-42 41-17</inkml:trace>
          <inkml:trace contextRef="#ctx0" brushRef="#br1" timeOffset="-20301.7661">3123-167 0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17-03-01T17:32:55.71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C89C64D-723D-470B-B903-3F0C55E58F3F}" emma:medium="tactile" emma:mode="ink">
          <msink:context xmlns:msink="http://schemas.microsoft.com/ink/2010/main" type="inkDrawing" rotatedBoundingBox="6789,12868 8702,12983 8699,13033 6786,12918" shapeName="Other"/>
        </emma:interpretation>
      </emma:emma>
    </inkml:annotationXML>
    <inkml:trace contextRef="#ctx0" brushRef="#br0">0 5 0,'42'0'203,"41"0"-187,-41 0-1,41 0 1,-41 0 0,-1 0 15,1 0 0,-1 0 16,1 0 0,0 0 0,-1 0-16,1 0 0,0 0 0,-1 0 16,1 42-31,0-42 31,-1 0-16,43 0 0,-43 0 1,1 0-17,-1 0 1,1 0-1,0 0 17,-1 0-17,1 0 1,0 0 15,-42 41-15,41-41 15,1 0 0,0 0 47,-1 0-62,1 0 15,-1 0 1,1 0 30,0 0-15,-1 0-31,1 0 30,0 0-14,-1 0-1,1 0-15,0 0 62,-1 0 0,1 0-47,-1 0 32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17-03-01T17:33:04.20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2258B47-64C1-428B-98C6-88707CBB9270}" emma:medium="tactile" emma:mode="ink">
          <msink:context xmlns:msink="http://schemas.microsoft.com/ink/2010/main" type="inkDrawing" rotatedBoundingBox="9660,12825 11909,12825 11909,12840 9660,12840" shapeName="Other"/>
        </emma:interpretation>
      </emma:emma>
    </inkml:annotationXML>
    <inkml:trace contextRef="#ctx0" brushRef="#br0">0 0 0,'42'0'204,"-1"0"-173,1 0-31,0 0 15,-1 0 32,1 0-31,0 0 0,-1 0-1,1 0 16,0 0 16,-1 0-15,1 0-17,0 0 63,-1 0-46,1 0-17,-1 0 32,1 0-16,0 0 1,-1 0-1,1 0 16,0 0-16,-1 0 0,1 0 32,0 0-32,-1 0 47,1 0 500,-1 0-484,1 0-47,0 0 0,-1 0 0,1 0 62,0 0-78,-1 0 32,1 0-1,0 0-46,-1 0-1,1 0 1,-1 0 0,1 0 15,0 0-15,-1 0 15,1 0 47,0 0 0,-1 0-31,1 0 62,0 0-46,-1 0-1,1 0-30,0 0-17,-1 0 16,1 0 48,-1 0-48,1 0 78,0 0 94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17-03-02T18:34:18.94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65E1D91-7F75-45E9-86D2-35CFD5296998}" emma:medium="tactile" emma:mode="ink">
          <msink:context xmlns:msink="http://schemas.microsoft.com/ink/2010/main" type="writingRegion" rotatedBoundingBox="11371,13362 14380,13462 14342,14617 11332,14517"/>
        </emma:interpretation>
      </emma:emma>
    </inkml:annotationXML>
    <inkml:traceGroup>
      <inkml:annotationXML>
        <emma:emma xmlns:emma="http://www.w3.org/2003/04/emma" version="1.0">
          <emma:interpretation id="{32422112-C221-40B9-B970-89EA4ECC022D}" emma:medium="tactile" emma:mode="ink">
            <msink:context xmlns:msink="http://schemas.microsoft.com/ink/2010/main" type="paragraph" rotatedBoundingBox="11371,13362 14380,13462 14342,14617 11332,145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9F55BB-7DDE-4E42-8503-93D9B4326A9B}" emma:medium="tactile" emma:mode="ink">
              <msink:context xmlns:msink="http://schemas.microsoft.com/ink/2010/main" type="line" rotatedBoundingBox="11371,13362 14380,13462 14364,13956 11354,13857"/>
            </emma:interpretation>
          </emma:emma>
        </inkml:annotationXML>
        <inkml:traceGroup>
          <inkml:annotationXML>
            <emma:emma xmlns:emma="http://www.w3.org/2003/04/emma" version="1.0">
              <emma:interpretation id="{ABEA2F9B-1B06-499D-928A-AD296B495F43}" emma:medium="tactile" emma:mode="ink">
                <msink:context xmlns:msink="http://schemas.microsoft.com/ink/2010/main" type="inkWord" rotatedBoundingBox="11371,13362 14380,13462 14364,13956 11354,13857"/>
              </emma:interpretation>
              <emma:one-of disjunction-type="recognition" id="oneOf0">
                <emma:interpretation id="interp0" emma:lang="en-GB" emma:confidence="0">
                  <emma:literal>~</emma:literal>
                </emma:interpretation>
                <emma:interpretation id="interp1" emma:lang="en-GB" emma:confidence="0">
                  <emma:literal>-</emma:literal>
                </emma:interpretation>
                <emma:interpretation id="interp2" emma:lang="en-GB" emma:confidence="0">
                  <emma:literal>+</emma:literal>
                </emma:interpretation>
                <emma:interpretation id="interp3" emma:lang="en-GB" emma:confidence="0">
                  <emma:literal>w</emma:literal>
                </emma:interpretation>
                <emma:interpretation id="interp4" emma:lang="en-GB" emma:confidence="0">
                  <emma:literal>r</emma:literal>
                </emma:interpretation>
              </emma:one-of>
            </emma:emma>
          </inkml:annotationXML>
          <inkml:trace contextRef="#ctx0" brushRef="#br0">0 0 0,'39'0'172,"-39"39"-172,39-39 16,-39 39-1,39-39-15,-39 39 16,39-39 0,0 40-1,1-40 1,-40 39 15,39-39-31,0 0 16,0 39-1,0-39 1,0 0 15,0 0-15,0 0-16,0 39 31,0-39 0,0 0-15,0 0 15,0 0 16,1 0 0,-1 0 0,0 0 0,0 0-32,0 0 17,-39-39-17,39 39 16,-39-39-15,39 39 15,0 0-31,0 0 32,0 0-17,0 0 16,0 0 1,0 0-17,1 0 32,-1 0-16,0 0-15,0 0 31,0 0 15,0 0-15,0 0-31,0 0 15,0 0 47,0 0-15,-39 39 156,0 0-204,0 0 32,0 0 109,0 0 172,0 0-296,0 0-1,0 0 31,0 0-30,0-78 140,0 0-157,0 0 63,0 0-62,0 0 0,0 0 46,39 39 172,0 0-171,0 0-47,1 0 15,-1 0-31,0 0 15,0 0 1,0 0 0,0 0-1,0 0 1,0 0 0,0 0 15,0 0-31,0 0 47,0 0 0,0 0-16,1 0-16,-1 0 17,0 0-1,0 0-15,0 0-1,0 0 32,0 0-31,-39-39 15,39 39-31,0 0 16,0 0 15,-39-39-16,39 39 1,-39-39-16,39 39 16,0-39 15,1 39 0,-1 0 16,0 0 0,0 0 0,0 0-16,-39-40-31,39 40 94,0 0 0</inkml:trace>
        </inkml:traceGroup>
      </inkml:traceGroup>
      <inkml:traceGroup>
        <inkml:annotationXML>
          <emma:emma xmlns:emma="http://www.w3.org/2003/04/emma" version="1.0">
            <emma:interpretation id="{CF01B6E1-B847-4C0C-A2F8-70BAE2F0254D}" emma:medium="tactile" emma:mode="ink">
              <msink:context xmlns:msink="http://schemas.microsoft.com/ink/2010/main" type="line" rotatedBoundingBox="12153,14090 13484,14108 13478,14581 12147,14562"/>
            </emma:interpretation>
          </emma:emma>
        </inkml:annotationXML>
        <inkml:traceGroup>
          <inkml:annotationXML>
            <emma:emma xmlns:emma="http://www.w3.org/2003/04/emma" version="1.0">
              <emma:interpretation id="{6E7E065B-DC0F-491C-A6F2-707198CFCCB6}" emma:medium="tactile" emma:mode="ink">
                <msink:context xmlns:msink="http://schemas.microsoft.com/ink/2010/main" type="inkWord" rotatedBoundingBox="12153,14090 13484,14108 13478,14581 12147,14562"/>
              </emma:interpretation>
              <emma:one-of disjunction-type="recognition" id="oneOf1">
                <emma:interpretation id="interp5" emma:lang="en-GB" emma:confidence="0">
                  <emma:literal>to</emma:literal>
                </emma:interpretation>
                <emma:interpretation id="interp6" emma:lang="en-GB" emma:confidence="0">
                  <emma:literal>= O</emma:literal>
                </emma:interpretation>
                <emma:interpretation id="interp7" emma:lang="en-GB" emma:confidence="0">
                  <emma:literal>=0</emma:literal>
                </emma:interpretation>
                <emma:interpretation id="interp8" emma:lang="en-GB" emma:confidence="0">
                  <emma:literal>=o</emma:literal>
                </emma:interpretation>
                <emma:interpretation id="interp9" emma:lang="en-GB" emma:confidence="0">
                  <emma:literal>€0</emma:literal>
                </emma:interpretation>
              </emma:one-of>
            </emma:emma>
          </inkml:annotationXML>
          <inkml:trace contextRef="#ctx0" brushRef="#br0" timeOffset="1784.347">782 782 0,'0'39'32,"39"-39"61,0 0-61,0 0-32,0 0 15,0 0 95,0 0-95,0 0 17,0 0 14,0 0 17,0 0-1</inkml:trace>
          <inkml:trace contextRef="#ctx0" brushRef="#br0" timeOffset="3585.9806">782 1094 0,'39'0'140,"0"0"-124,0 0 0,0 0 15,0 0 0,0 0 0,0 0 16,0 0 16,0 0-1,0 0-15</inkml:trace>
          <inkml:trace contextRef="#ctx0" brushRef="#br0" timeOffset="6748.6744">1993 743 0,'-39'0'110,"0"0"-95,0 0 32,0 0-16,0 0-15,0 0 15,-1 0 16,40 39-47,-39-39 31,39 39 32,-39-39-63,39 39 31,0 0 16,0 0-16,0 0-31,0 0 32,0 0-17,0 0 32,0 0 16,0 1 30,39-40-93,0 0 32,-39 39-17,40-39 16,-1 0-15,0 0 15,0 0 1,0 0-1,0 0-16,0 0 64,0 0-33,-39-39-46,0-1 79,39 1-79,-39 0 31,0 0-16,39 39 1,-39-39 15,0 0 1,0 0 77,0 0 0,-39 39 48,39-39-142,-39 39 126,0 0-79,39-39-46,-39 0 62,0 39 110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17-03-02T18:36:10.06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8A09EF7-A64C-4D6B-B050-F6B954F2DD41}" emma:medium="tactile" emma:mode="ink">
          <msink:context xmlns:msink="http://schemas.microsoft.com/ink/2010/main" type="writingRegion" rotatedBoundingBox="16689,16865 20635,17026 20580,18369 16635,18208"/>
        </emma:interpretation>
      </emma:emma>
    </inkml:annotationXML>
    <inkml:traceGroup>
      <inkml:annotationXML>
        <emma:emma xmlns:emma="http://www.w3.org/2003/04/emma" version="1.0">
          <emma:interpretation id="{4CAD8D6C-76F6-4897-B3B6-28DFBFB51CA9}" emma:medium="tactile" emma:mode="ink">
            <msink:context xmlns:msink="http://schemas.microsoft.com/ink/2010/main" type="paragraph" rotatedBoundingBox="16686,16959 20632,16959 20632,17389 16686,173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E193DA3-8953-445D-A47A-DC8CCB4AD081}" emma:medium="tactile" emma:mode="ink">
              <msink:context xmlns:msink="http://schemas.microsoft.com/ink/2010/main" type="inkBullet" rotatedBoundingBox="16689,16865 20635,17026 20618,17455 16672,17294"/>
            </emma:interpretation>
            <emma:one-of disjunction-type="recognition" id="oneOf0">
              <emma:interpretation id="interp0" emma:lang="en-GB" emma:confidence="0">
                <emma:literal>→</emma:literal>
              </emma:interpretation>
            </emma:one-of>
          </emma:emma>
        </inkml:annotationXML>
        <inkml:trace contextRef="#ctx0" brushRef="#br0">4377 88 0,'39'0'125,"0"0"-125,0 39 15,0-39 1,0 0-1,0 39-15,0-39 32,0 40-32,39-40 15,-39 0 1,40 0 0,-40 0-1,0 0 1,0 0 31,0 0-32,-39 39-15,39-39 16,0 0 0,0 0 15,0 39 0,0 0 0,0-39 16,0 0 0,0 0-31,1 0 62,-1 0-63,0 0 1,0 0 0,0 0 31,0 0-1,0 0 1,0 0-31,0 0 15,0 0 16,0 0 47,0 0-79,0 0 17,1 0 77,-1 0-46,0 0-63,0 0 31,0 0 0,0 0-15,0-39-1,0 39 1,-39-39 31,39 39 312,0 0-312,0 0-31,0 0 31,0 0-16,1 0 0,-1 0-31,0 0 31,0 0-15,0 0 15,0 0-15,0 0 15,0 0 0,-39-39 282,0-1-251,0 1 16,0 0-31,0 78 94,0 0-125,0 1 15,0-1 0,0 0 0,0 0-15,0 0 15,0 0 16,0 0-16,0 0 32,0 0-32,0-78 203,0 0-202,0 0-17,0 0 32,0 0 203,39 39 31,0 0-281,0 0 16,39 0 0,1 0-1,-40 0 1,39 0 0,-78 39-1,39-39-15,0 0 31,0 0-15,0 0 0,0 0-1,0 0 1,0 0 0,0 39-1,1-39 1,-1 0-1,0 0-15,0 0 32,0 0-32,0 0 15,0 0 17,0 0-17,0 0 16,0 0 1,0 0-17,0 0 17,0 0-17,1-39 1,-1 39-1,0 0 17,-39-39-17,39 39 1,0 0 15,0 0-15,-39-39-1,39 39 1,0 0 47,0 0 15,-39-39-63,39 39 17,0 0 14,-39-39 1</inkml:trace>
      </inkml:traceGroup>
    </inkml:traceGroup>
    <inkml:traceGroup>
      <inkml:annotationXML>
        <emma:emma xmlns:emma="http://www.w3.org/2003/04/emma" version="1.0">
          <emma:interpretation id="{73EF1E9C-B289-4C29-BC00-2D97DFBA7BB8}" emma:medium="tactile" emma:mode="ink">
            <msink:context xmlns:msink="http://schemas.microsoft.com/ink/2010/main" type="paragraph" rotatedBoundingBox="18210,17776 19813,17780 19811,18327 18208,1832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498F7F9-5D60-4667-A5D3-035BE75CC7D4}" emma:medium="tactile" emma:mode="ink">
              <msink:context xmlns:msink="http://schemas.microsoft.com/ink/2010/main" type="line" rotatedBoundingBox="18210,17776 19813,17780 19811,18327 18208,18323"/>
            </emma:interpretation>
          </emma:emma>
        </inkml:annotationXML>
        <inkml:traceGroup>
          <inkml:annotationXML>
            <emma:emma xmlns:emma="http://www.w3.org/2003/04/emma" version="1.0">
              <emma:interpretation id="{A863B98C-02A3-412B-B5AB-07230D656165}" emma:medium="tactile" emma:mode="ink">
                <msink:context xmlns:msink="http://schemas.microsoft.com/ink/2010/main" type="inkWord" rotatedBoundingBox="18210,17895 18678,17897 18677,18225 18209,18224"/>
              </emma:interpretation>
              <emma:one-of disjunction-type="recognition" id="oneOf1">
                <emma:interpretation id="interp1" emma:lang="en-GB" emma:confidence="0">
                  <emma:literal>#</emma:literal>
                </emma:interpretation>
                <emma:interpretation id="interp2" emma:lang="en-GB" emma:confidence="0">
                  <emma:literal>=</emma:literal>
                </emma:interpretation>
                <emma:interpretation id="interp3" emma:lang="en-GB" emma:confidence="0">
                  <emma:literal>E</emma:literal>
                </emma:interpretation>
                <emma:interpretation id="interp4" emma:lang="en-GB" emma:confidence="0">
                  <emma:literal>t</emma:literal>
                </emma:interpretation>
                <emma:interpretation id="interp5" emma:lang="en-GB" emma:confidence="0">
                  <emma:literal>z</emma:literal>
                </emma:interpretation>
              </emma:one-of>
            </emma:emma>
          </inkml:annotationXML>
          <inkml:trace contextRef="#ctx0" brushRef="#br0" timeOffset="1782.8526">5901 1026 0,'39'0'172,"0"0"-156,0 0 0,0 0-1,0 0 1,0 0 15,39 0 0,-39 0-15,0 0 46,0 0 17,0 0-33</inkml:trace>
          <inkml:trace contextRef="#ctx0" brushRef="#br0" timeOffset="3633.9739">5979 1339 0,'39'0'203,"0"0"-171,0 0-17,0 0 17,0 0-17,0 0 48,0 0 30,0 0 1,0 0-63,0 0 48</inkml:trace>
        </inkml:traceGroup>
        <inkml:traceGroup>
          <inkml:annotationXML>
            <emma:emma xmlns:emma="http://www.w3.org/2003/04/emma" version="1.0">
              <emma:interpretation id="{988562ED-5143-4BEB-8A62-A5EE9975210E}" emma:medium="tactile" emma:mode="ink">
                <msink:context xmlns:msink="http://schemas.microsoft.com/ink/2010/main" type="inkWord" rotatedBoundingBox="19265,17779 19813,17780 19811,18327 19264,18326"/>
              </emma:interpretation>
              <emma:one-of disjunction-type="recognition" id="oneOf2">
                <emma:interpretation id="interp6" emma:lang="en-GB" emma:confidence="0">
                  <emma:literal>O</emma:literal>
                </emma:interpretation>
                <emma:interpretation id="interp7" emma:lang="en-GB" emma:confidence="0">
                  <emma:literal>o</emma:literal>
                </emma:interpretation>
                <emma:interpretation id="interp8" emma:lang="en-GB" emma:confidence="0">
                  <emma:literal>0</emma:literal>
                </emma:interpretation>
                <emma:interpretation id="interp9" emma:lang="en-GB" emma:confidence="0">
                  <emma:literal>1</emma:literal>
                </emma:interpretation>
                <emma:interpretation id="interp10" emma:lang="en-GB" emma:confidence="0">
                  <emma:literal>a</emma:literal>
                </emma:interpretation>
              </emma:one-of>
            </emma:emma>
          </inkml:annotationXML>
          <inkml:trace contextRef="#ctx0" brushRef="#br0" timeOffset="6843.1161">7190 909 0,'-39'0'156,"0"0"-125,0 0 16,0 39-31,39 0 0,0 0-1,-39 0 1,39 0 15,0 0 16,-39-39-47,39 39 109,0 1-46,0-1-32,0 0 0,0 0 16,0 0 0,39-39-47,-39 39 31,39-39-31,0 0 16,0 0 46,0 0-15,0 0 0,0 0-16,-39 39-15,39-39 0,0 0 31,0 0-1,0 0-14,1 0 15,-40-39-32,39 0 16,-39 0 1,39 39 15,-39-39-32,0 0 32,0 0-47,0-1 31,0 1 16,0 0-16,0 0 1,0 0-17,0 0 32,0 0 78,-39 39-109,0 0 31,-1 0-32,1 0 1,0 0 15,0 0 47,0 0-31,0 0-16,0 0 63,0 0 16,0 0-79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27B22-E757-46E2-8BA0-D513D7C96DE7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8C05F-B292-4767-9758-56302F6AC1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76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Kovarianssi</a:t>
            </a:r>
            <a:r>
              <a:rPr lang="en-GB" dirty="0"/>
              <a:t> </a:t>
            </a:r>
            <a:r>
              <a:rPr lang="en-GB" dirty="0" err="1"/>
              <a:t>kertoo</a:t>
            </a:r>
            <a:r>
              <a:rPr lang="en-GB" dirty="0"/>
              <a:t> </a:t>
            </a:r>
            <a:r>
              <a:rPr lang="en-GB" dirty="0" err="1"/>
              <a:t>kuinka</a:t>
            </a:r>
            <a:r>
              <a:rPr lang="en-GB" dirty="0"/>
              <a:t> </a:t>
            </a:r>
            <a:r>
              <a:rPr lang="en-GB" dirty="0" err="1"/>
              <a:t>läheisesti</a:t>
            </a:r>
            <a:r>
              <a:rPr lang="en-GB" baseline="0" dirty="0"/>
              <a:t> </a:t>
            </a:r>
            <a:r>
              <a:rPr lang="en-GB" baseline="0" dirty="0" err="1"/>
              <a:t>muuttujat</a:t>
            </a:r>
            <a:r>
              <a:rPr lang="en-GB" baseline="0" dirty="0"/>
              <a:t> </a:t>
            </a:r>
            <a:r>
              <a:rPr lang="en-GB" baseline="0" dirty="0" err="1"/>
              <a:t>vaihtelevat</a:t>
            </a:r>
            <a:r>
              <a:rPr lang="en-GB" baseline="0" dirty="0"/>
              <a:t> </a:t>
            </a:r>
            <a:r>
              <a:rPr lang="en-GB" baseline="0" dirty="0" err="1"/>
              <a:t>yhdessä</a:t>
            </a:r>
            <a:r>
              <a:rPr lang="en-GB" baseline="0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C05F-B292-4767-9758-56302F6AC1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889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Difference equation,</a:t>
            </a:r>
            <a:r>
              <a:rPr lang="fi-FI" baseline="0" dirty="0"/>
              <a:t> sama kun matmenissä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C05F-B292-4767-9758-56302F6AC1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09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C05F-B292-4767-9758-56302F6AC159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28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6C62-7B8E-4A6D-994C-861D33F23F06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9196-DDFA-499F-A894-955B044E0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16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6C62-7B8E-4A6D-994C-861D33F23F06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9196-DDFA-499F-A894-955B044E0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6C62-7B8E-4A6D-994C-861D33F23F06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9196-DDFA-499F-A894-955B044E0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0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6C62-7B8E-4A6D-994C-861D33F23F06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9196-DDFA-499F-A894-955B044E0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3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6C62-7B8E-4A6D-994C-861D33F23F06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9196-DDFA-499F-A894-955B044E0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65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6C62-7B8E-4A6D-994C-861D33F23F06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9196-DDFA-499F-A894-955B044E0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98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6C62-7B8E-4A6D-994C-861D33F23F06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9196-DDFA-499F-A894-955B044E0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62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6C62-7B8E-4A6D-994C-861D33F23F06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9196-DDFA-499F-A894-955B044E0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71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6C62-7B8E-4A6D-994C-861D33F23F06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9196-DDFA-499F-A894-955B044E0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90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6C62-7B8E-4A6D-994C-861D33F23F06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9196-DDFA-499F-A894-955B044E0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7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6C62-7B8E-4A6D-994C-861D33F23F06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9196-DDFA-499F-A894-955B044E0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46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A6C62-7B8E-4A6D-994C-861D33F23F06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E9196-DDFA-499F-A894-955B044E0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88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22.emf"/><Relationship Id="rId3" Type="http://schemas.openxmlformats.org/officeDocument/2006/relationships/customXml" Target="../ink/ink3.xml"/><Relationship Id="rId7" Type="http://schemas.openxmlformats.org/officeDocument/2006/relationships/image" Target="../media/image24.png"/><Relationship Id="rId12" Type="http://schemas.openxmlformats.org/officeDocument/2006/relationships/customXml" Target="../ink/ink7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11" Type="http://schemas.openxmlformats.org/officeDocument/2006/relationships/image" Target="../media/image21.emf"/><Relationship Id="rId5" Type="http://schemas.openxmlformats.org/officeDocument/2006/relationships/customXml" Target="../ink/ink4.xml"/><Relationship Id="rId10" Type="http://schemas.openxmlformats.org/officeDocument/2006/relationships/customXml" Target="../ink/ink6.xml"/><Relationship Id="rId4" Type="http://schemas.openxmlformats.org/officeDocument/2006/relationships/image" Target="../media/image17.emf"/><Relationship Id="rId9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customXml" Target="../ink/ink9.xml"/><Relationship Id="rId4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comments" Target="../comments/comment1.xml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37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customXml" Target="../ink/ink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1.png"/><Relationship Id="rId7" Type="http://schemas.openxmlformats.org/officeDocument/2006/relationships/image" Target="../media/image14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Time Series for Dummies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Pyry Lehtonen </a:t>
            </a:r>
          </a:p>
          <a:p>
            <a:r>
              <a:rPr lang="en-GB" dirty="0"/>
              <a:t>7.3.2017</a:t>
            </a:r>
          </a:p>
        </p:txBody>
      </p:sp>
    </p:spTree>
    <p:extLst>
      <p:ext uri="{BB962C8B-B14F-4D97-AF65-F5344CB8AC3E}">
        <p14:creationId xmlns:p14="http://schemas.microsoft.com/office/powerpoint/2010/main" val="1605220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8450"/>
          </a:xfrm>
        </p:spPr>
        <p:txBody>
          <a:bodyPr/>
          <a:lstStyle/>
          <a:p>
            <a:r>
              <a:rPr lang="fi-FI" dirty="0"/>
              <a:t>Autoregressive-Moving-Average ARMA(p,q)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  <a:p>
            <a:r>
              <a:rPr lang="fi-FI" dirty="0"/>
              <a:t>ARMA combines </a:t>
            </a:r>
            <a:r>
              <a:rPr lang="fi-FI" dirty="0">
                <a:solidFill>
                  <a:srgbClr val="FF0000"/>
                </a:solidFill>
              </a:rPr>
              <a:t>AR</a:t>
            </a:r>
            <a:r>
              <a:rPr lang="fi-FI" dirty="0"/>
              <a:t> and </a:t>
            </a:r>
            <a:r>
              <a:rPr lang="fi-FI" dirty="0">
                <a:solidFill>
                  <a:schemeClr val="accent1"/>
                </a:solidFill>
              </a:rPr>
              <a:t>MA</a:t>
            </a:r>
            <a:r>
              <a:rPr lang="fi-FI" dirty="0"/>
              <a:t> models</a:t>
            </a:r>
          </a:p>
          <a:p>
            <a:r>
              <a:rPr lang="fi-FI" dirty="0"/>
              <a:t>ARMA model is stationary if AR part is stationary (roots greater than one in absolute value) </a:t>
            </a:r>
          </a:p>
          <a:p>
            <a:pPr lvl="1"/>
            <a:r>
              <a:rPr lang="fi-FI" dirty="0"/>
              <a:t>MA part is always stationary</a:t>
            </a:r>
          </a:p>
          <a:p>
            <a:r>
              <a:rPr lang="fi-FI" dirty="0"/>
              <a:t>If ARMA is stationary, it has a MA(∞) representation:</a:t>
            </a:r>
          </a:p>
          <a:p>
            <a:endParaRPr lang="fi-FI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7907"/>
            <a:ext cx="4410075" cy="8667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1573967" y="1627300"/>
              <a:ext cx="2938320" cy="846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2087" y="1615420"/>
                <a:ext cx="29620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2068607" y="2036620"/>
              <a:ext cx="3178440" cy="925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56727" y="2024740"/>
                <a:ext cx="3202200" cy="1162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5849" y="4791275"/>
            <a:ext cx="3952875" cy="1114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/>
              <p14:cNvContentPartPr/>
              <p14:nvPr/>
            </p14:nvContentPartPr>
            <p14:xfrm>
              <a:off x="719687" y="1270900"/>
              <a:ext cx="1124640" cy="2901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7807" y="1259020"/>
                <a:ext cx="114480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/>
              <p14:cNvContentPartPr/>
              <p14:nvPr/>
            </p14:nvContentPartPr>
            <p14:xfrm>
              <a:off x="2625914" y="5099112"/>
              <a:ext cx="689760" cy="3312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14034" y="5087232"/>
                <a:ext cx="71352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/>
              <p14:cNvContentPartPr/>
              <p14:nvPr/>
            </p14:nvContentPartPr>
            <p14:xfrm>
              <a:off x="3405739" y="5131872"/>
              <a:ext cx="810000" cy="3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93859" y="5119992"/>
                <a:ext cx="83376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628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Goal: Find simplest ARMA model that sufficiently captures dynamics of a time series</a:t>
            </a:r>
          </a:p>
          <a:p>
            <a:pPr marL="0" indent="0">
              <a:buNone/>
            </a:pPr>
            <a:r>
              <a:rPr lang="en-GB" dirty="0"/>
              <a:t>            1.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2691606"/>
            <a:ext cx="6600825" cy="2619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8362" y="3474719"/>
            <a:ext cx="53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  <a:r>
              <a:rPr lang="en-GB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5576" y="4143918"/>
            <a:ext cx="53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3.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34043" y="5289452"/>
            <a:ext cx="506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379485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170"/>
          </a:xfrm>
        </p:spPr>
        <p:txBody>
          <a:bodyPr/>
          <a:lstStyle/>
          <a:p>
            <a:r>
              <a:rPr lang="en-GB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AR(p) -&gt; Autocorrelation last to infinity</a:t>
            </a:r>
          </a:p>
          <a:p>
            <a:r>
              <a:rPr lang="en-GB" dirty="0"/>
              <a:t>MA(q) -&gt; Autocorrelation lasts q periods, then go to 0</a:t>
            </a:r>
          </a:p>
          <a:p>
            <a:r>
              <a:rPr lang="en-GB" dirty="0"/>
              <a:t>ARMA(</a:t>
            </a:r>
            <a:r>
              <a:rPr lang="en-GB" dirty="0" err="1"/>
              <a:t>p,q</a:t>
            </a:r>
            <a:r>
              <a:rPr lang="en-GB" dirty="0"/>
              <a:t>) -&gt; Autocorrelation lasts something between these two</a:t>
            </a:r>
          </a:p>
          <a:p>
            <a:r>
              <a:rPr lang="en-GB" dirty="0"/>
              <a:t>Look at autocorrelation function and how long autocorrelation last</a:t>
            </a:r>
          </a:p>
          <a:p>
            <a:pPr lvl="1"/>
            <a:r>
              <a:rPr lang="en-GB" dirty="0"/>
              <a:t>Predict which model is adequate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0671" y="1097280"/>
            <a:ext cx="6555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Comparison of autocorrelation functions</a:t>
            </a:r>
          </a:p>
        </p:txBody>
      </p:sp>
      <p:pic>
        <p:nvPicPr>
          <p:cNvPr id="1026" name="Picture 2" descr="https://i.stack.imgur.com/BuEh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409" y="3824233"/>
            <a:ext cx="4446570" cy="287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794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170"/>
          </a:xfrm>
        </p:spPr>
        <p:txBody>
          <a:bodyPr/>
          <a:lstStyle/>
          <a:p>
            <a:r>
              <a:rPr lang="en-GB" dirty="0"/>
              <a:t>Model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9913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Sequential testing</a:t>
                </a:r>
              </a:p>
              <a:p>
                <a:pPr lvl="1"/>
                <a:r>
                  <a:rPr lang="en-GB" dirty="0"/>
                  <a:t>Test if last lag p of time series has influence to model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GB" dirty="0"/>
                  <a:t>If yes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is rejected) take p lags into the model</a:t>
                </a:r>
              </a:p>
              <a:p>
                <a:pPr lvl="1"/>
                <a:r>
                  <a:rPr lang="en-GB" dirty="0"/>
                  <a:t>If no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not rejected) try influence of lag p-1 and continue until first rejection)</a:t>
                </a:r>
              </a:p>
              <a:p>
                <a:r>
                  <a:rPr lang="en-GB" dirty="0"/>
                  <a:t>Information criteria</a:t>
                </a:r>
              </a:p>
              <a:p>
                <a:pPr lvl="1"/>
                <a:r>
                  <a:rPr lang="en-GB" dirty="0"/>
                  <a:t>Trade-off between complexity and goodness of fit -&gt; helps to find a balance</a:t>
                </a:r>
              </a:p>
              <a:p>
                <a:pPr lvl="1"/>
                <a:r>
                  <a:rPr lang="en-GB" dirty="0"/>
                  <a:t>Bayesian information criterion (BIC) and </a:t>
                </a:r>
                <a:r>
                  <a:rPr lang="en-GB" dirty="0" err="1"/>
                  <a:t>Akaike</a:t>
                </a:r>
                <a:r>
                  <a:rPr lang="en-GB" dirty="0"/>
                  <a:t> information criterion (AIC)</a:t>
                </a:r>
              </a:p>
              <a:p>
                <a:pPr lvl="1"/>
                <a:r>
                  <a:rPr lang="en-GB" dirty="0"/>
                  <a:t>Choose a model with smallest value of criterion</a:t>
                </a:r>
              </a:p>
              <a:p>
                <a:pPr lvl="1"/>
                <a:r>
                  <a:rPr lang="en-GB" dirty="0"/>
                  <a:t>BIC imposes higher penalty on additional parameters -&gt; imposes more parsimonious model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9913"/>
                <a:ext cx="10515600" cy="4351338"/>
              </a:xfrm>
              <a:blipFill>
                <a:blip r:embed="rId2"/>
                <a:stretch>
                  <a:fillRect l="-1043" t="-3221" b="-30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70671" y="1097280"/>
            <a:ext cx="6555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Sequential testing and information criteria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5" y="233289"/>
            <a:ext cx="4201404" cy="199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54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170"/>
          </a:xfrm>
        </p:spPr>
        <p:txBody>
          <a:bodyPr/>
          <a:lstStyle/>
          <a:p>
            <a:r>
              <a:rPr lang="en-GB" dirty="0"/>
              <a:t>Model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If model is adequate</a:t>
                </a:r>
                <a:r>
                  <a:rPr lang="en-GB" i="1" dirty="0"/>
                  <a:t>, error term should be white noise</a:t>
                </a:r>
              </a:p>
              <a:p>
                <a:r>
                  <a:rPr lang="en-GB" dirty="0"/>
                  <a:t>There shouldn’t be autocorrelation nor </a:t>
                </a:r>
                <a:r>
                  <a:rPr lang="en-GB" dirty="0" err="1"/>
                  <a:t>heteroskedasticity</a:t>
                </a:r>
                <a:endParaRPr lang="en-GB" dirty="0"/>
              </a:p>
              <a:p>
                <a:r>
                  <a:rPr lang="en-GB" b="1" dirty="0" err="1"/>
                  <a:t>Ljung</a:t>
                </a:r>
                <a:r>
                  <a:rPr lang="en-GB" b="1" dirty="0"/>
                  <a:t>-Box</a:t>
                </a:r>
                <a:r>
                  <a:rPr lang="en-GB" dirty="0"/>
                  <a:t> test for </a:t>
                </a:r>
                <a:r>
                  <a:rPr lang="en-GB" b="1" dirty="0" smtClean="0"/>
                  <a:t>autocorrelation </a:t>
                </a:r>
                <a:r>
                  <a:rPr lang="en-GB" dirty="0" smtClean="0"/>
                  <a:t>in residuals</a:t>
                </a:r>
                <a:endParaRPr lang="en-GB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No autocorrelation,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autocorrelation</a:t>
                </a:r>
              </a:p>
              <a:p>
                <a:pPr lvl="1"/>
                <a:r>
                  <a:rPr lang="en-GB" dirty="0"/>
                  <a:t>If p-value &lt; critical value -&gt; model is not adequate -&gt; </a:t>
                </a:r>
                <a:r>
                  <a:rPr lang="en-GB" dirty="0" err="1"/>
                  <a:t>respesification</a:t>
                </a:r>
                <a:endParaRPr lang="en-GB" dirty="0"/>
              </a:p>
              <a:p>
                <a:pPr lvl="1"/>
                <a:r>
                  <a:rPr lang="en-GB" dirty="0"/>
                  <a:t>If p-value &gt; critical value -&gt; all is good</a:t>
                </a:r>
              </a:p>
              <a:p>
                <a:r>
                  <a:rPr lang="en-GB" b="1" dirty="0"/>
                  <a:t>Mc </a:t>
                </a:r>
                <a:r>
                  <a:rPr lang="en-GB" b="1" dirty="0" err="1"/>
                  <a:t>Leod</a:t>
                </a:r>
                <a:r>
                  <a:rPr lang="en-GB" b="1" dirty="0"/>
                  <a:t>-Li </a:t>
                </a:r>
                <a:r>
                  <a:rPr lang="en-GB" dirty="0"/>
                  <a:t>test for conditional </a:t>
                </a:r>
                <a:r>
                  <a:rPr lang="en-GB" b="1" dirty="0" smtClean="0"/>
                  <a:t>heteroscedasticity </a:t>
                </a:r>
                <a:r>
                  <a:rPr lang="en-GB" dirty="0" smtClean="0"/>
                  <a:t>in residuals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No </a:t>
                </a:r>
                <a:r>
                  <a:rPr lang="en-GB" dirty="0" err="1"/>
                  <a:t>heteroskedasticity</a:t>
                </a:r>
                <a:r>
                  <a:rPr lang="en-GB" dirty="0"/>
                  <a:t> (</a:t>
                </a:r>
                <a:r>
                  <a:rPr lang="en-GB" dirty="0" err="1" smtClean="0"/>
                  <a:t>homoskedasticity</a:t>
                </a:r>
                <a:r>
                  <a:rPr lang="en-GB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heteroskedasticity</a:t>
                </a:r>
              </a:p>
              <a:p>
                <a:pPr lvl="1"/>
                <a:r>
                  <a:rPr lang="en-GB" dirty="0"/>
                  <a:t>If p-value &lt; critical value -&gt; model is not adequate -&gt; </a:t>
                </a:r>
                <a:r>
                  <a:rPr lang="en-GB" dirty="0" err="1"/>
                  <a:t>respesification</a:t>
                </a:r>
                <a:endParaRPr lang="en-GB" dirty="0"/>
              </a:p>
              <a:p>
                <a:pPr lvl="1"/>
                <a:r>
                  <a:rPr lang="en-GB" dirty="0"/>
                  <a:t>If p-value &gt; critical value -&gt; all is good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70671" y="1097280"/>
            <a:ext cx="6555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Diagnostic checking</a:t>
            </a:r>
          </a:p>
        </p:txBody>
      </p:sp>
    </p:spTree>
    <p:extLst>
      <p:ext uri="{BB962C8B-B14F-4D97-AF65-F5344CB8AC3E}">
        <p14:creationId xmlns:p14="http://schemas.microsoft.com/office/powerpoint/2010/main" val="1999780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Forecasting MA(q)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dirty="0"/>
              <a:t>Forecasting can be done only up to q lags</a:t>
            </a:r>
          </a:p>
          <a:p>
            <a:pPr lvl="1"/>
            <a:r>
              <a:rPr lang="en-GB" dirty="0"/>
              <a:t>If forecast </a:t>
            </a:r>
            <a:r>
              <a:rPr lang="en-GB" dirty="0" err="1"/>
              <a:t>horizont</a:t>
            </a:r>
            <a:r>
              <a:rPr lang="en-GB" dirty="0"/>
              <a:t> h &gt; q, forecast yields only constant (if no constant -&gt; 0)</a:t>
            </a:r>
          </a:p>
          <a:p>
            <a:r>
              <a:rPr lang="en-GB" dirty="0"/>
              <a:t>Error terms of the future can not be forecasted &amp; past values are known 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2" y="3387497"/>
            <a:ext cx="11791948" cy="29244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4093671" y="4811068"/>
              <a:ext cx="1083600" cy="438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1791" y="4799188"/>
                <a:ext cx="110736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/>
              <p14:cNvContentPartPr/>
              <p14:nvPr/>
            </p14:nvContentPartPr>
            <p14:xfrm>
              <a:off x="6007071" y="6105268"/>
              <a:ext cx="1420920" cy="4975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95191" y="6093388"/>
                <a:ext cx="144468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/>
              <p14:cNvContentPartPr/>
              <p14:nvPr/>
            </p14:nvContentPartPr>
            <p14:xfrm>
              <a:off x="4431351" y="6073588"/>
              <a:ext cx="999000" cy="5277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19471" y="6061708"/>
                <a:ext cx="1022760" cy="55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810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Forecasting AR(p)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8393"/>
          </a:xfrm>
        </p:spPr>
        <p:txBody>
          <a:bodyPr/>
          <a:lstStyle/>
          <a:p>
            <a:r>
              <a:rPr lang="en-GB" dirty="0"/>
              <a:t>Forecasting can be done to infinity</a:t>
            </a:r>
          </a:p>
          <a:p>
            <a:r>
              <a:rPr lang="en-GB" dirty="0"/>
              <a:t>Example: AR(1) with intercept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49" y="2869808"/>
            <a:ext cx="10872265" cy="38264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2011791" y="2655748"/>
              <a:ext cx="4206600" cy="13960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9911" y="2643868"/>
                <a:ext cx="4230360" cy="14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/>
              <p14:cNvContentPartPr/>
              <p14:nvPr/>
            </p14:nvContentPartPr>
            <p14:xfrm>
              <a:off x="3404271" y="2697868"/>
              <a:ext cx="3927240" cy="13118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92391" y="2685988"/>
                <a:ext cx="3951000" cy="13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/>
              <p14:cNvContentPartPr/>
              <p14:nvPr/>
            </p14:nvContentPartPr>
            <p14:xfrm>
              <a:off x="9523911" y="5978908"/>
              <a:ext cx="1209960" cy="5792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12031" y="5967028"/>
                <a:ext cx="123372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/>
              <p14:cNvContentPartPr/>
              <p14:nvPr/>
            </p14:nvContentPartPr>
            <p14:xfrm>
              <a:off x="7779351" y="4403188"/>
              <a:ext cx="3615840" cy="11116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67471" y="4391308"/>
                <a:ext cx="3639600" cy="11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8" name="Ink 57"/>
              <p14:cNvContentPartPr/>
              <p14:nvPr/>
            </p14:nvContentPartPr>
            <p14:xfrm>
              <a:off x="2996391" y="6372748"/>
              <a:ext cx="2870280" cy="33948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84511" y="6360868"/>
                <a:ext cx="2894040" cy="36324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/>
          <p:cNvSpPr txBox="1"/>
          <p:nvPr/>
        </p:nvSpPr>
        <p:spPr>
          <a:xfrm>
            <a:off x="63416" y="6053653"/>
            <a:ext cx="389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Intercept has effect more than once</a:t>
            </a:r>
          </a:p>
        </p:txBody>
      </p:sp>
    </p:spTree>
    <p:extLst>
      <p:ext uri="{BB962C8B-B14F-4D97-AF65-F5344CB8AC3E}">
        <p14:creationId xmlns:p14="http://schemas.microsoft.com/office/powerpoint/2010/main" val="1986637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Walk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next value of a random walk is obtained by summing a random shock to latest value</a:t>
                </a:r>
              </a:p>
              <a:p>
                <a:r>
                  <a:rPr lang="en-GB" dirty="0"/>
                  <a:t>Shock can go to any direction with same probability “randomly”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GB" dirty="0"/>
              </a:p>
              <a:p>
                <a:r>
                  <a:rPr lang="en-GB" dirty="0"/>
                  <a:t>Mean and variance change when t changes</a:t>
                </a:r>
              </a:p>
              <a:p>
                <a:pPr lvl="1"/>
                <a:r>
                  <a:rPr lang="en-GB" dirty="0"/>
                  <a:t>Non-stationary, I(1), process </a:t>
                </a:r>
              </a:p>
              <a:p>
                <a:r>
                  <a:rPr lang="en-GB" dirty="0"/>
                  <a:t>Random Walk is like drunk bird</a:t>
                </a:r>
              </a:p>
              <a:p>
                <a:pPr lvl="1"/>
                <a:r>
                  <a:rPr lang="en-GB" dirty="0"/>
                  <a:t>It can fly wherever with non-trendy direction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33918"/>
            <a:ext cx="2861930" cy="59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87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Walk with Drift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Random walk exhibits trending behaviour</a:t>
            </a:r>
          </a:p>
          <a:p>
            <a:r>
              <a:rPr lang="en-GB" dirty="0"/>
              <a:t>Constant term is included -&gt; makes the drift as seen from equation</a:t>
            </a:r>
          </a:p>
          <a:p>
            <a:r>
              <a:rPr lang="en-GB" dirty="0"/>
              <a:t>Random walk with a drift is like drunk student heading back to home: it has clear direction where to go but every step is random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97" y="1416050"/>
            <a:ext cx="3039139" cy="6282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563" y="4519824"/>
            <a:ext cx="4146144" cy="179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25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I(0) and I(1)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I(0) means stationary process</a:t>
            </a:r>
          </a:p>
          <a:p>
            <a:r>
              <a:rPr lang="en-GB" dirty="0"/>
              <a:t>I(1) is a process that becomes I(0) after differencing once</a:t>
            </a:r>
          </a:p>
          <a:p>
            <a:r>
              <a:rPr lang="en-GB" dirty="0"/>
              <a:t>Differencing means changing </a:t>
            </a:r>
            <a:r>
              <a:rPr lang="en-GB" b="1" dirty="0"/>
              <a:t>data points to changes</a:t>
            </a:r>
          </a:p>
          <a:p>
            <a:pPr lvl="1"/>
            <a:r>
              <a:rPr lang="en-GB" dirty="0"/>
              <a:t>Helps to stabilize time series</a:t>
            </a:r>
          </a:p>
          <a:p>
            <a:r>
              <a:rPr lang="en-GB" dirty="0"/>
              <a:t>Many economic data is not stationary, but differencing ones make them stationary (GDP, inflation, production etc.)</a:t>
            </a:r>
          </a:p>
          <a:p>
            <a:r>
              <a:rPr lang="en-GB" dirty="0"/>
              <a:t>I(1) processes is like random </a:t>
            </a:r>
            <a:r>
              <a:rPr lang="en-GB" dirty="0" smtClean="0"/>
              <a:t>walk with drift, </a:t>
            </a:r>
            <a:r>
              <a:rPr lang="en-GB" dirty="0"/>
              <a:t>but I(0) is stationary</a:t>
            </a:r>
          </a:p>
          <a:p>
            <a:r>
              <a:rPr lang="en-GB" dirty="0"/>
              <a:t>Effect of an </a:t>
            </a:r>
            <a:r>
              <a:rPr lang="en-GB" dirty="0" smtClean="0"/>
              <a:t>error/shock </a:t>
            </a:r>
            <a:r>
              <a:rPr lang="en-GB" dirty="0"/>
              <a:t>to I(0) is temporary, but in I(1) infinite</a:t>
            </a:r>
          </a:p>
          <a:p>
            <a:r>
              <a:rPr lang="en-GB" dirty="0"/>
              <a:t>Stationary data is easier to handle -&gt; this is why differencing is done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43789" y="3315956"/>
                <a:ext cx="286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fi-F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789" y="3315956"/>
                <a:ext cx="2863781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93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(Weakly) 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2524"/>
          </a:xfrm>
        </p:spPr>
        <p:txBody>
          <a:bodyPr/>
          <a:lstStyle/>
          <a:p>
            <a:r>
              <a:rPr lang="en-GB" b="1" dirty="0"/>
              <a:t>Mean</a:t>
            </a:r>
            <a:r>
              <a:rPr lang="en-GB" dirty="0"/>
              <a:t> do not change over time</a:t>
            </a:r>
          </a:p>
          <a:p>
            <a:r>
              <a:rPr lang="en-GB" b="1" dirty="0"/>
              <a:t>Variance</a:t>
            </a:r>
            <a:r>
              <a:rPr lang="en-GB" dirty="0"/>
              <a:t> do not change over time</a:t>
            </a:r>
          </a:p>
          <a:p>
            <a:r>
              <a:rPr lang="en-GB" b="1" dirty="0"/>
              <a:t>Covariance</a:t>
            </a:r>
            <a:r>
              <a:rPr lang="en-GB" dirty="0"/>
              <a:t> do not change over time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56" y="365125"/>
            <a:ext cx="6096000" cy="609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820" y="3647409"/>
            <a:ext cx="5574098" cy="207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04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for an Unit 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648200" cy="4651375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If time series has an unit root, it is I(1) process</a:t>
                </a:r>
              </a:p>
              <a:p>
                <a:r>
                  <a:rPr lang="en-GB" b="1" dirty="0"/>
                  <a:t>Dickey-Fuller </a:t>
                </a:r>
                <a:r>
                  <a:rPr lang="en-GB" dirty="0"/>
                  <a:t>test is for unit root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/>
                  <a:t> Unit root exists,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/>
                  <a:t> Unit root do not exists</a:t>
                </a:r>
              </a:p>
              <a:p>
                <a:r>
                  <a:rPr lang="en-GB" dirty="0"/>
                  <a:t>If test statistics is </a:t>
                </a:r>
                <a:r>
                  <a:rPr lang="en-GB" b="1" dirty="0"/>
                  <a:t>smaller than critical value</a:t>
                </a:r>
              </a:p>
              <a:p>
                <a:pPr lvl="1"/>
                <a:r>
                  <a:rPr lang="en-GB" dirty="0"/>
                  <a:t>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rejected -&gt; </a:t>
                </a:r>
                <a:r>
                  <a:rPr lang="en-GB" b="1" dirty="0"/>
                  <a:t>No unit root </a:t>
                </a:r>
                <a:r>
                  <a:rPr lang="en-GB" dirty="0"/>
                  <a:t>-&gt; </a:t>
                </a:r>
                <a:r>
                  <a:rPr lang="en-GB" b="1" dirty="0"/>
                  <a:t>I(0) process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648200" cy="4651375"/>
              </a:xfrm>
              <a:blipFill>
                <a:blip r:embed="rId2"/>
                <a:stretch>
                  <a:fillRect l="-2362" t="-2094" r="-1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171" y="1258296"/>
            <a:ext cx="4229100" cy="2257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171" y="3572610"/>
            <a:ext cx="4059865" cy="3246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6565" y="5913356"/>
            <a:ext cx="232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Exponential growth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4715" y="4953113"/>
            <a:ext cx="188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growth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47785" y="4049751"/>
            <a:ext cx="143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growth</a:t>
            </a:r>
          </a:p>
        </p:txBody>
      </p:sp>
    </p:spTree>
    <p:extLst>
      <p:ext uri="{BB962C8B-B14F-4D97-AF65-F5344CB8AC3E}">
        <p14:creationId xmlns:p14="http://schemas.microsoft.com/office/powerpoint/2010/main" val="2671576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Cointegration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Two cointegrated time series follow the same long-run path</a:t>
                </a:r>
              </a:p>
              <a:p>
                <a:r>
                  <a:rPr lang="en-GB" dirty="0"/>
                  <a:t>All linear combinations of </a:t>
                </a:r>
                <a:r>
                  <a:rPr lang="el-GR" dirty="0"/>
                  <a:t>β</a:t>
                </a:r>
                <a:r>
                  <a:rPr lang="en-GB" dirty="0"/>
                  <a:t> are also </a:t>
                </a:r>
                <a:r>
                  <a:rPr lang="en-GB" dirty="0" err="1"/>
                  <a:t>cointegrating</a:t>
                </a:r>
                <a:r>
                  <a:rPr lang="en-GB" dirty="0"/>
                  <a:t> vectors</a:t>
                </a:r>
              </a:p>
              <a:p>
                <a:r>
                  <a:rPr lang="en-GB" dirty="0"/>
                  <a:t>Both time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are I(1)</a:t>
                </a:r>
              </a:p>
              <a:p>
                <a:r>
                  <a:rPr lang="en-GB" dirty="0"/>
                  <a:t>If time series are cointegrated there is some </a:t>
                </a:r>
                <a:r>
                  <a:rPr lang="en-GB" dirty="0" err="1"/>
                  <a:t>cointegration</a:t>
                </a:r>
                <a:r>
                  <a:rPr lang="en-GB" dirty="0"/>
                  <a:t> vector </a:t>
                </a:r>
                <a:r>
                  <a:rPr lang="el-GR" dirty="0"/>
                  <a:t>β</a:t>
                </a:r>
                <a:r>
                  <a:rPr lang="en-GB" dirty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β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β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that makes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β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β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I(0) process </a:t>
                </a:r>
              </a:p>
              <a:p>
                <a:r>
                  <a:rPr lang="en-GB" dirty="0"/>
                  <a:t>Multiplying </a:t>
                </a:r>
                <a:r>
                  <a:rPr lang="el-GR" dirty="0"/>
                  <a:t>β</a:t>
                </a:r>
                <a:r>
                  <a:rPr lang="en-GB" dirty="0"/>
                  <a:t> with any non-zero constant is </a:t>
                </a:r>
              </a:p>
              <a:p>
                <a:pPr marL="0" indent="0">
                  <a:buNone/>
                </a:pPr>
                <a:r>
                  <a:rPr lang="en-GB" dirty="0"/>
                  <a:t>   also </a:t>
                </a:r>
                <a:r>
                  <a:rPr lang="en-GB" dirty="0" err="1"/>
                  <a:t>cointegration</a:t>
                </a:r>
                <a:r>
                  <a:rPr lang="en-GB" dirty="0"/>
                  <a:t> vector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60" y="3790950"/>
            <a:ext cx="4251716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39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for </a:t>
            </a:r>
            <a:r>
              <a:rPr lang="en-GB" dirty="0" err="1"/>
              <a:t>Cointegration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Regress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Take residuals from OLS</a:t>
                </a:r>
              </a:p>
              <a:p>
                <a:r>
                  <a:rPr lang="en-GB" dirty="0"/>
                  <a:t>Make Augmented Dickey-Fuller test to residuals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/>
                  <a:t> No </a:t>
                </a:r>
                <a:r>
                  <a:rPr lang="en-GB" dirty="0" err="1"/>
                  <a:t>cointegration</a:t>
                </a:r>
                <a:r>
                  <a:rPr lang="en-GB" dirty="0"/>
                  <a:t>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/>
                  <a:t> There is </a:t>
                </a:r>
                <a:r>
                  <a:rPr lang="en-GB" dirty="0" err="1"/>
                  <a:t>cointegration</a:t>
                </a:r>
                <a:r>
                  <a:rPr lang="en-GB" dirty="0"/>
                  <a:t>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If test statistics is smaller than critical value</a:t>
                </a:r>
              </a:p>
              <a:p>
                <a:pPr lvl="1"/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rejected and there is </a:t>
                </a:r>
                <a:r>
                  <a:rPr lang="en-GB" dirty="0" err="1"/>
                  <a:t>cointegration</a:t>
                </a:r>
                <a:r>
                  <a:rPr lang="en-GB" dirty="0"/>
                  <a:t> relation</a:t>
                </a:r>
              </a:p>
              <a:p>
                <a:r>
                  <a:rPr lang="en-GB" dirty="0"/>
                  <a:t>Notice different critical values</a:t>
                </a:r>
              </a:p>
              <a:p>
                <a:pPr lvl="1"/>
                <a:r>
                  <a:rPr lang="en-GB" dirty="0"/>
                  <a:t>This is because uncertainty in estimation with OLS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725" y="365125"/>
            <a:ext cx="40957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63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Vector</a:t>
            </a:r>
            <a:r>
              <a:rPr lang="fi-FI" dirty="0"/>
              <a:t> Autoregression VAR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Same</a:t>
            </a:r>
            <a:r>
              <a:rPr lang="fi-FI" dirty="0"/>
              <a:t> as AR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multivariate</a:t>
            </a:r>
            <a:r>
              <a:rPr lang="fi-FI" dirty="0"/>
              <a:t> case</a:t>
            </a:r>
          </a:p>
          <a:p>
            <a:r>
              <a:rPr lang="fi-FI" dirty="0" err="1"/>
              <a:t>Weakly</a:t>
            </a:r>
            <a:r>
              <a:rPr lang="fi-FI" dirty="0"/>
              <a:t> </a:t>
            </a:r>
            <a:r>
              <a:rPr lang="fi-FI" dirty="0" err="1"/>
              <a:t>stationary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roots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following</a:t>
            </a:r>
            <a:r>
              <a:rPr lang="fi-FI" dirty="0"/>
              <a:t> </a:t>
            </a:r>
            <a:r>
              <a:rPr lang="fi-FI" dirty="0" err="1"/>
              <a:t>equation</a:t>
            </a:r>
            <a:r>
              <a:rPr lang="fi-FI" dirty="0"/>
              <a:t> </a:t>
            </a:r>
            <a:r>
              <a:rPr lang="fi-FI" dirty="0" err="1"/>
              <a:t>greater</a:t>
            </a:r>
            <a:r>
              <a:rPr lang="fi-FI" dirty="0"/>
              <a:t> </a:t>
            </a:r>
            <a:r>
              <a:rPr lang="fi-FI" dirty="0" err="1"/>
              <a:t>than</a:t>
            </a:r>
            <a:r>
              <a:rPr lang="fi-FI" dirty="0"/>
              <a:t> </a:t>
            </a:r>
            <a:r>
              <a:rPr lang="fi-FI" dirty="0" err="1"/>
              <a:t>unity</a:t>
            </a:r>
            <a:r>
              <a:rPr lang="fi-FI" dirty="0"/>
              <a:t> in </a:t>
            </a:r>
            <a:r>
              <a:rPr lang="fi-FI" dirty="0" err="1"/>
              <a:t>absolute</a:t>
            </a:r>
            <a:r>
              <a:rPr lang="fi-FI" dirty="0"/>
              <a:t> </a:t>
            </a:r>
            <a:r>
              <a:rPr lang="fi-FI" dirty="0" err="1"/>
              <a:t>value</a:t>
            </a:r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 err="1"/>
              <a:t>Diagnostic</a:t>
            </a:r>
            <a:r>
              <a:rPr lang="fi-FI" dirty="0"/>
              <a:t> </a:t>
            </a:r>
            <a:r>
              <a:rPr lang="fi-FI" dirty="0" err="1"/>
              <a:t>checks</a:t>
            </a:r>
            <a:r>
              <a:rPr lang="fi-FI" dirty="0"/>
              <a:t> etc.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done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way</a:t>
            </a:r>
            <a:r>
              <a:rPr lang="fi-FI" dirty="0"/>
              <a:t> as in </a:t>
            </a:r>
            <a:r>
              <a:rPr lang="fi-FI" dirty="0" err="1"/>
              <a:t>univariate</a:t>
            </a:r>
            <a:r>
              <a:rPr lang="fi-FI" dirty="0"/>
              <a:t> AR case</a:t>
            </a:r>
            <a:endParaRPr lang="en-US" dirty="0"/>
          </a:p>
          <a:p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2538"/>
            <a:ext cx="5676900" cy="640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3195988"/>
            <a:ext cx="50673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21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Granger</a:t>
            </a:r>
            <a:r>
              <a:rPr lang="fi-FI" dirty="0"/>
              <a:t> </a:t>
            </a:r>
            <a:r>
              <a:rPr lang="fi-FI" dirty="0" err="1"/>
              <a:t>Causality</a:t>
            </a:r>
            <a:endParaRPr lang="fi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i-FI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i-FI" dirty="0"/>
                  <a:t> </a:t>
                </a:r>
                <a:r>
                  <a:rPr lang="fi-FI" dirty="0" err="1"/>
                  <a:t>helps</a:t>
                </a:r>
                <a:r>
                  <a:rPr lang="fi-FI" dirty="0"/>
                  <a:t> to </a:t>
                </a:r>
                <a:r>
                  <a:rPr lang="fi-FI" dirty="0" err="1"/>
                  <a:t>predict</a:t>
                </a:r>
                <a:r>
                  <a:rPr lang="fi-FI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i-FI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i-FI" dirty="0"/>
                  <a:t> </a:t>
                </a:r>
                <a:r>
                  <a:rPr lang="fi-FI" dirty="0" err="1"/>
                  <a:t>G</a:t>
                </a:r>
                <a:r>
                  <a:rPr lang="fi-FI" dirty="0"/>
                  <a:t>ranger </a:t>
                </a:r>
                <a:r>
                  <a:rPr lang="fi-FI" dirty="0" err="1"/>
                  <a:t>causes</a:t>
                </a:r>
                <a:r>
                  <a:rPr lang="fi-FI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fi-FI" dirty="0"/>
              </a:p>
              <a:p>
                <a:r>
                  <a:rPr lang="fi-FI" dirty="0" err="1"/>
                  <a:t>Granger</a:t>
                </a:r>
                <a:r>
                  <a:rPr lang="fi-FI" dirty="0"/>
                  <a:t> </a:t>
                </a:r>
                <a:r>
                  <a:rPr lang="fi-FI" dirty="0" err="1"/>
                  <a:t>causality</a:t>
                </a:r>
                <a:r>
                  <a:rPr lang="fi-FI" dirty="0"/>
                  <a:t> </a:t>
                </a:r>
                <a:r>
                  <a:rPr lang="fi-FI" dirty="0" err="1"/>
                  <a:t>means</a:t>
                </a:r>
                <a:r>
                  <a:rPr lang="fi-FI" dirty="0"/>
                  <a:t> </a:t>
                </a:r>
                <a:r>
                  <a:rPr lang="fi-FI" dirty="0" err="1"/>
                  <a:t>that</a:t>
                </a:r>
                <a:r>
                  <a:rPr lang="fi-FI" dirty="0"/>
                  <a:t> </a:t>
                </a:r>
                <a:r>
                  <a:rPr lang="fi-FI" dirty="0" err="1"/>
                  <a:t>information</a:t>
                </a:r>
                <a:r>
                  <a:rPr lang="fi-FI" dirty="0"/>
                  <a:t> </a:t>
                </a:r>
                <a:r>
                  <a:rPr lang="fi-FI" dirty="0" err="1"/>
                  <a:t>about</a:t>
                </a:r>
                <a:r>
                  <a:rPr lang="fi-FI" dirty="0"/>
                  <a:t> </a:t>
                </a:r>
                <a:r>
                  <a:rPr lang="fi-FI" dirty="0" err="1"/>
                  <a:t>one</a:t>
                </a:r>
                <a:r>
                  <a:rPr lang="fi-FI" dirty="0"/>
                  <a:t> </a:t>
                </a:r>
                <a:r>
                  <a:rPr lang="fi-FI" dirty="0" err="1"/>
                  <a:t>time</a:t>
                </a:r>
                <a:r>
                  <a:rPr lang="fi-FI" dirty="0"/>
                  <a:t> </a:t>
                </a:r>
                <a:r>
                  <a:rPr lang="fi-FI" dirty="0" err="1"/>
                  <a:t>series</a:t>
                </a:r>
                <a:r>
                  <a:rPr lang="fi-FI" dirty="0"/>
                  <a:t> help to </a:t>
                </a:r>
                <a:r>
                  <a:rPr lang="fi-FI" dirty="0" err="1"/>
                  <a:t>predict</a:t>
                </a:r>
                <a:r>
                  <a:rPr lang="fi-FI" dirty="0"/>
                  <a:t> </a:t>
                </a:r>
                <a:r>
                  <a:rPr lang="fi-FI" dirty="0" err="1"/>
                  <a:t>the</a:t>
                </a:r>
                <a:r>
                  <a:rPr lang="fi-FI" dirty="0"/>
                  <a:t> </a:t>
                </a:r>
                <a:r>
                  <a:rPr lang="fi-FI" dirty="0" err="1"/>
                  <a:t>other</a:t>
                </a:r>
                <a:endParaRPr lang="fi-FI" dirty="0"/>
              </a:p>
              <a:p>
                <a:r>
                  <a:rPr lang="fi-FI" dirty="0" err="1"/>
                  <a:t>Granger</a:t>
                </a:r>
                <a:r>
                  <a:rPr lang="fi-FI" dirty="0"/>
                  <a:t> </a:t>
                </a:r>
                <a:r>
                  <a:rPr lang="fi-FI" dirty="0" err="1"/>
                  <a:t>causality</a:t>
                </a:r>
                <a:r>
                  <a:rPr lang="fi-FI" dirty="0"/>
                  <a:t> </a:t>
                </a:r>
                <a:r>
                  <a:rPr lang="fi-FI" dirty="0" err="1"/>
                  <a:t>do</a:t>
                </a:r>
                <a:r>
                  <a:rPr lang="fi-FI" dirty="0"/>
                  <a:t> </a:t>
                </a:r>
                <a:r>
                  <a:rPr lang="fi-FI" dirty="0" err="1"/>
                  <a:t>not</a:t>
                </a:r>
                <a:r>
                  <a:rPr lang="fi-FI" dirty="0"/>
                  <a:t> </a:t>
                </a:r>
                <a:r>
                  <a:rPr lang="fi-FI" dirty="0" err="1"/>
                  <a:t>tell</a:t>
                </a:r>
                <a:r>
                  <a:rPr lang="fi-FI" dirty="0"/>
                  <a:t> </a:t>
                </a:r>
                <a:r>
                  <a:rPr lang="fi-FI" dirty="0" err="1"/>
                  <a:t>anything</a:t>
                </a:r>
                <a:r>
                  <a:rPr lang="fi-FI" dirty="0"/>
                  <a:t> </a:t>
                </a:r>
                <a:r>
                  <a:rPr lang="fi-FI" dirty="0" err="1"/>
                  <a:t>about</a:t>
                </a:r>
                <a:r>
                  <a:rPr lang="fi-FI" dirty="0"/>
                  <a:t> </a:t>
                </a:r>
                <a:r>
                  <a:rPr lang="fi-FI" dirty="0" err="1"/>
                  <a:t>causality</a:t>
                </a:r>
                <a:r>
                  <a:rPr lang="fi-FI" dirty="0"/>
                  <a:t> </a:t>
                </a:r>
                <a:r>
                  <a:rPr lang="fi-FI" dirty="0" err="1"/>
                  <a:t>relations</a:t>
                </a:r>
                <a:r>
                  <a:rPr lang="en-US" dirty="0"/>
                  <a:t> but it does tell about</a:t>
                </a:r>
                <a:r>
                  <a:rPr lang="en-US" b="1" dirty="0"/>
                  <a:t> correlation </a:t>
                </a:r>
                <a:r>
                  <a:rPr lang="en-US" dirty="0"/>
                  <a:t>between time series</a:t>
                </a:r>
              </a:p>
              <a:p>
                <a:r>
                  <a:rPr lang="en-US" dirty="0"/>
                  <a:t>Granger causality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i-FI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i-FI" dirty="0"/>
                  <a:t> </a:t>
                </a:r>
                <a:r>
                  <a:rPr lang="fi-FI" dirty="0" err="1"/>
                  <a:t>can</a:t>
                </a:r>
                <a:r>
                  <a:rPr lang="fi-FI" dirty="0"/>
                  <a:t> </a:t>
                </a:r>
                <a:r>
                  <a:rPr lang="fi-FI" dirty="0" err="1"/>
                  <a:t>be</a:t>
                </a:r>
                <a:r>
                  <a:rPr lang="fi-FI" dirty="0"/>
                  <a:t> </a:t>
                </a:r>
                <a:r>
                  <a:rPr lang="fi-FI" dirty="0" err="1"/>
                  <a:t>tested</a:t>
                </a:r>
                <a:r>
                  <a:rPr lang="fi-FI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i-FI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, 12</m:t>
                        </m:r>
                      </m:sub>
                    </m:sSub>
                    <m:r>
                      <a:rPr lang="fi-FI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fi-FI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68" y="4943060"/>
            <a:ext cx="7222620" cy="164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73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Vector</a:t>
            </a:r>
            <a:r>
              <a:rPr lang="fi-FI" dirty="0"/>
              <a:t> </a:t>
            </a:r>
            <a:r>
              <a:rPr lang="fi-FI" dirty="0" err="1"/>
              <a:t>Error</a:t>
            </a:r>
            <a:r>
              <a:rPr lang="fi-FI" dirty="0"/>
              <a:t> </a:t>
            </a:r>
            <a:r>
              <a:rPr lang="fi-FI" dirty="0" err="1"/>
              <a:t>Correction</a:t>
            </a:r>
            <a:r>
              <a:rPr lang="fi-FI" dirty="0"/>
              <a:t> </a:t>
            </a:r>
            <a:r>
              <a:rPr lang="fi-FI" dirty="0" err="1"/>
              <a:t>Model</a:t>
            </a:r>
            <a:r>
              <a:rPr lang="fi-FI" dirty="0"/>
              <a:t> VECM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i-FI" dirty="0"/>
                  <a:t>VECM </a:t>
                </a:r>
                <a:r>
                  <a:rPr lang="fi-FI" dirty="0" err="1"/>
                  <a:t>tells</a:t>
                </a:r>
                <a:r>
                  <a:rPr lang="fi-FI" dirty="0"/>
                  <a:t> </a:t>
                </a:r>
                <a:r>
                  <a:rPr lang="fi-FI" dirty="0" err="1"/>
                  <a:t>how</a:t>
                </a:r>
                <a:r>
                  <a:rPr lang="fi-FI" dirty="0"/>
                  <a:t> </a:t>
                </a:r>
                <a:r>
                  <a:rPr lang="fi-FI" dirty="0" err="1"/>
                  <a:t>deviations</a:t>
                </a:r>
                <a:r>
                  <a:rPr lang="fi-FI" dirty="0"/>
                  <a:t> </a:t>
                </a:r>
                <a:r>
                  <a:rPr lang="fi-FI" dirty="0" err="1"/>
                  <a:t>from</a:t>
                </a:r>
                <a:r>
                  <a:rPr lang="fi-FI" dirty="0"/>
                  <a:t> </a:t>
                </a:r>
                <a:r>
                  <a:rPr lang="fi-FI" dirty="0" err="1"/>
                  <a:t>the</a:t>
                </a:r>
                <a:r>
                  <a:rPr lang="fi-FI" dirty="0"/>
                  <a:t> long-</a:t>
                </a:r>
                <a:r>
                  <a:rPr lang="fi-FI" dirty="0" err="1"/>
                  <a:t>run</a:t>
                </a:r>
                <a:r>
                  <a:rPr lang="fi-FI" dirty="0"/>
                  <a:t> </a:t>
                </a:r>
                <a:r>
                  <a:rPr lang="fi-FI" dirty="0" err="1"/>
                  <a:t>equilibrium</a:t>
                </a:r>
                <a:r>
                  <a:rPr lang="fi-FI" dirty="0"/>
                  <a:t> </a:t>
                </a:r>
                <a:r>
                  <a:rPr lang="fi-FI" dirty="0" err="1"/>
                  <a:t>are</a:t>
                </a:r>
                <a:r>
                  <a:rPr lang="fi-FI" dirty="0"/>
                  <a:t> </a:t>
                </a:r>
                <a:r>
                  <a:rPr lang="fi-FI" dirty="0" err="1"/>
                  <a:t>corrected</a:t>
                </a:r>
                <a:r>
                  <a:rPr lang="fi-FI" dirty="0"/>
                  <a:t> in </a:t>
                </a:r>
                <a:r>
                  <a:rPr lang="fi-FI" dirty="0" err="1"/>
                  <a:t>the</a:t>
                </a:r>
                <a:r>
                  <a:rPr lang="fi-FI" dirty="0"/>
                  <a:t> </a:t>
                </a:r>
                <a:r>
                  <a:rPr lang="fi-FI" dirty="0" err="1"/>
                  <a:t>short-run</a:t>
                </a:r>
                <a:endParaRPr lang="fi-FI" dirty="0"/>
              </a:p>
              <a:p>
                <a:pPr lvl="8"/>
                <a:endParaRPr lang="fi-FI" dirty="0"/>
              </a:p>
              <a:p>
                <a:endParaRPr lang="fi-FI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i-FI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i-FI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fi-FI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fi-FI" dirty="0"/>
              </a:p>
              <a:p>
                <a:r>
                  <a:rPr lang="el-GR" dirty="0"/>
                  <a:t>Π</a:t>
                </a:r>
                <a:r>
                  <a:rPr lang="fi-FI" dirty="0"/>
                  <a:t> is </a:t>
                </a:r>
                <a:r>
                  <a:rPr lang="fi-FI" dirty="0" err="1"/>
                  <a:t>coefficient</a:t>
                </a:r>
                <a:r>
                  <a:rPr lang="fi-FI" dirty="0"/>
                  <a:t> </a:t>
                </a:r>
                <a:r>
                  <a:rPr lang="fi-FI" dirty="0" err="1"/>
                  <a:t>matrix</a:t>
                </a:r>
                <a:endParaRPr lang="fi-FI" dirty="0"/>
              </a:p>
              <a:p>
                <a:r>
                  <a:rPr lang="el-GR" dirty="0"/>
                  <a:t>Π</a:t>
                </a:r>
                <a:r>
                  <a:rPr lang="fi-FI" dirty="0"/>
                  <a:t> </a:t>
                </a:r>
                <a:r>
                  <a:rPr lang="fi-FI" dirty="0" err="1"/>
                  <a:t>can</a:t>
                </a:r>
                <a:r>
                  <a:rPr lang="fi-FI" dirty="0"/>
                  <a:t> de </a:t>
                </a:r>
                <a:r>
                  <a:rPr lang="fi-FI" dirty="0" err="1"/>
                  <a:t>represented</a:t>
                </a:r>
                <a:r>
                  <a:rPr lang="fi-FI" dirty="0"/>
                  <a:t> as </a:t>
                </a:r>
                <a:r>
                  <a:rPr lang="el-GR" dirty="0"/>
                  <a:t>Π</a:t>
                </a:r>
                <a:r>
                  <a:rPr lang="fi-FI" dirty="0"/>
                  <a:t>  </a:t>
                </a:r>
                <a:r>
                  <a:rPr lang="el-GR" dirty="0"/>
                  <a:t>=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𝛼𝛽</m:t>
                    </m:r>
                  </m:oMath>
                </a14:m>
                <a:endParaRPr lang="fi-FI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91" y="3896797"/>
            <a:ext cx="3327418" cy="637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117" y="5106000"/>
            <a:ext cx="5473809" cy="1070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602" y="3174727"/>
            <a:ext cx="4694830" cy="4034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117" y="2713861"/>
            <a:ext cx="4393831" cy="50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12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Vector</a:t>
            </a:r>
            <a:r>
              <a:rPr lang="fi-FI" dirty="0"/>
              <a:t> </a:t>
            </a:r>
            <a:r>
              <a:rPr lang="fi-FI" dirty="0" err="1"/>
              <a:t>Error</a:t>
            </a:r>
            <a:r>
              <a:rPr lang="fi-FI" dirty="0"/>
              <a:t> </a:t>
            </a:r>
            <a:r>
              <a:rPr lang="fi-FI" dirty="0" err="1"/>
              <a:t>Correction</a:t>
            </a:r>
            <a:r>
              <a:rPr lang="fi-FI" dirty="0"/>
              <a:t> </a:t>
            </a:r>
            <a:r>
              <a:rPr lang="fi-FI" dirty="0" err="1"/>
              <a:t>Model</a:t>
            </a:r>
            <a:r>
              <a:rPr lang="fi-FI" dirty="0"/>
              <a:t> VECM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i-FI" dirty="0"/>
                  <a:t>Given VAR(p)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i-FI" dirty="0"/>
                  <a:t>’s </a:t>
                </a:r>
                <a:r>
                  <a:rPr lang="fi-FI" dirty="0" err="1"/>
                  <a:t>that</a:t>
                </a:r>
                <a:r>
                  <a:rPr lang="fi-FI" dirty="0"/>
                  <a:t> </a:t>
                </a:r>
                <a:r>
                  <a:rPr lang="fi-FI" dirty="0" err="1"/>
                  <a:t>are</a:t>
                </a:r>
                <a:r>
                  <a:rPr lang="fi-FI" dirty="0"/>
                  <a:t> I(1)</a:t>
                </a:r>
              </a:p>
              <a:p>
                <a:r>
                  <a:rPr lang="fi-FI" dirty="0" err="1"/>
                  <a:t>There</a:t>
                </a:r>
                <a:r>
                  <a:rPr lang="fi-FI" dirty="0"/>
                  <a:t> is </a:t>
                </a:r>
                <a:r>
                  <a:rPr lang="fi-FI" dirty="0" err="1"/>
                  <a:t>error</a:t>
                </a:r>
                <a:r>
                  <a:rPr lang="fi-FI" dirty="0"/>
                  <a:t> </a:t>
                </a:r>
                <a:r>
                  <a:rPr lang="fi-FI" dirty="0" err="1"/>
                  <a:t>correction</a:t>
                </a:r>
                <a:r>
                  <a:rPr lang="fi-FI" dirty="0"/>
                  <a:t> </a:t>
                </a:r>
                <a:r>
                  <a:rPr lang="fi-FI" dirty="0" err="1"/>
                  <a:t>representation</a:t>
                </a:r>
                <a:r>
                  <a:rPr lang="fi-FI" dirty="0"/>
                  <a:t> of </a:t>
                </a:r>
                <a:r>
                  <a:rPr lang="fi-FI" dirty="0" err="1"/>
                  <a:t>the</a:t>
                </a:r>
                <a:r>
                  <a:rPr lang="fi-FI" dirty="0"/>
                  <a:t> </a:t>
                </a:r>
                <a:r>
                  <a:rPr lang="fi-FI" dirty="0" err="1"/>
                  <a:t>model</a:t>
                </a:r>
                <a:endParaRPr lang="fi-FI" dirty="0"/>
              </a:p>
              <a:p>
                <a:pPr lvl="1"/>
                <a:endParaRPr lang="fi-FI" dirty="0"/>
              </a:p>
              <a:p>
                <a:pPr lvl="1"/>
                <a:endParaRPr lang="fi-FI" dirty="0"/>
              </a:p>
              <a:p>
                <a:pPr lvl="1"/>
                <a:endParaRPr lang="fi-FI" dirty="0"/>
              </a:p>
              <a:p>
                <a:pPr lvl="1"/>
                <a:endParaRPr lang="fi-FI" dirty="0"/>
              </a:p>
              <a:p>
                <a:pPr marL="457200" lvl="1" indent="0">
                  <a:buNone/>
                </a:pPr>
                <a:endParaRPr lang="fi-FI" dirty="0"/>
              </a:p>
              <a:p>
                <a:r>
                  <a:rPr lang="fi-FI" dirty="0"/>
                  <a:t>VECM </a:t>
                </a:r>
                <a:r>
                  <a:rPr lang="fi-FI" dirty="0" err="1"/>
                  <a:t>uses</a:t>
                </a:r>
                <a:r>
                  <a:rPr lang="fi-FI" dirty="0"/>
                  <a:t> </a:t>
                </a:r>
                <a:r>
                  <a:rPr lang="fi-FI" dirty="0" err="1"/>
                  <a:t>cointegration</a:t>
                </a:r>
                <a:r>
                  <a:rPr lang="fi-FI" dirty="0"/>
                  <a:t> </a:t>
                </a:r>
                <a:r>
                  <a:rPr lang="fi-FI" dirty="0" err="1"/>
                  <a:t>vectors</a:t>
                </a:r>
                <a:r>
                  <a:rPr lang="fi-FI" dirty="0"/>
                  <a:t> (</a:t>
                </a:r>
                <a:r>
                  <a:rPr lang="fi-FI" dirty="0" err="1"/>
                  <a:t>from</a:t>
                </a:r>
                <a:r>
                  <a:rPr lang="fi-FI" dirty="0"/>
                  <a:t> </a:t>
                </a:r>
                <a:r>
                  <a:rPr lang="fi-FI" dirty="0" err="1"/>
                  <a:t>Johansen’s</a:t>
                </a:r>
                <a:r>
                  <a:rPr lang="fi-FI" dirty="0"/>
                  <a:t> </a:t>
                </a:r>
                <a:r>
                  <a:rPr lang="fi-FI" dirty="0" err="1"/>
                  <a:t>method</a:t>
                </a:r>
                <a:r>
                  <a:rPr lang="fi-FI" dirty="0"/>
                  <a:t>) to </a:t>
                </a:r>
                <a:r>
                  <a:rPr lang="fi-FI" dirty="0" err="1"/>
                  <a:t>explain</a:t>
                </a:r>
                <a:r>
                  <a:rPr lang="fi-FI" dirty="0"/>
                  <a:t> </a:t>
                </a:r>
                <a:r>
                  <a:rPr lang="fi-FI" dirty="0" err="1"/>
                  <a:t>short-run</a:t>
                </a:r>
                <a:r>
                  <a:rPr lang="fi-FI" dirty="0"/>
                  <a:t> </a:t>
                </a:r>
                <a:r>
                  <a:rPr lang="fi-FI" dirty="0" err="1"/>
                  <a:t>adjustments</a:t>
                </a:r>
                <a:r>
                  <a:rPr lang="fi-FI" dirty="0"/>
                  <a:t> to </a:t>
                </a:r>
                <a:r>
                  <a:rPr lang="fi-FI" dirty="0" err="1"/>
                  <a:t>equilibrium</a:t>
                </a:r>
                <a:endParaRPr lang="fi-FI" dirty="0"/>
              </a:p>
              <a:p>
                <a:r>
                  <a:rPr lang="fi-FI" dirty="0"/>
                  <a:t>VECM </a:t>
                </a:r>
                <a:r>
                  <a:rPr lang="fi-FI" dirty="0" err="1"/>
                  <a:t>gives</a:t>
                </a:r>
                <a:r>
                  <a:rPr lang="fi-FI" dirty="0"/>
                  <a:t> </a:t>
                </a:r>
                <a:r>
                  <a:rPr lang="fi-FI" dirty="0" err="1"/>
                  <a:t>more</a:t>
                </a:r>
                <a:r>
                  <a:rPr lang="fi-FI" dirty="0"/>
                  <a:t> </a:t>
                </a:r>
                <a:r>
                  <a:rPr lang="fi-FI" dirty="0" err="1"/>
                  <a:t>information</a:t>
                </a:r>
                <a:r>
                  <a:rPr lang="fi-FI" dirty="0"/>
                  <a:t> </a:t>
                </a:r>
                <a:r>
                  <a:rPr lang="fi-FI" dirty="0" err="1"/>
                  <a:t>than</a:t>
                </a:r>
                <a:r>
                  <a:rPr lang="fi-FI" dirty="0"/>
                  <a:t> VAR</a:t>
                </a:r>
              </a:p>
              <a:p>
                <a:pPr lvl="1"/>
                <a:endParaRPr lang="fi-FI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r="-638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98675"/>
            <a:ext cx="9858375" cy="1390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35348" y="3766159"/>
            <a:ext cx="1712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Error</a:t>
            </a:r>
            <a:r>
              <a:rPr lang="fi-FI" dirty="0"/>
              <a:t> </a:t>
            </a:r>
            <a:r>
              <a:rPr lang="fi-FI" dirty="0" err="1"/>
              <a:t>correction</a:t>
            </a:r>
            <a:r>
              <a:rPr lang="fi-FI" dirty="0"/>
              <a:t> </a:t>
            </a:r>
            <a:r>
              <a:rPr lang="fi-FI" dirty="0" err="1"/>
              <a:t>term</a:t>
            </a:r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2416593" y="3901096"/>
            <a:ext cx="1316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Adjustment</a:t>
            </a:r>
            <a:r>
              <a:rPr lang="fi-FI" dirty="0"/>
              <a:t> </a:t>
            </a:r>
            <a:r>
              <a:rPr lang="fi-FI" dirty="0" err="1"/>
              <a:t>vector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46692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Vector</a:t>
            </a:r>
            <a:r>
              <a:rPr lang="fi-FI" dirty="0"/>
              <a:t> </a:t>
            </a:r>
            <a:r>
              <a:rPr lang="fi-FI" dirty="0" err="1"/>
              <a:t>Error</a:t>
            </a:r>
            <a:r>
              <a:rPr lang="fi-FI" dirty="0"/>
              <a:t> </a:t>
            </a:r>
            <a:r>
              <a:rPr lang="fi-FI" dirty="0" err="1"/>
              <a:t>Correction</a:t>
            </a:r>
            <a:r>
              <a:rPr lang="fi-FI" dirty="0"/>
              <a:t> </a:t>
            </a:r>
            <a:r>
              <a:rPr lang="fi-FI" dirty="0" err="1"/>
              <a:t>Model</a:t>
            </a:r>
            <a:r>
              <a:rPr lang="fi-FI" dirty="0"/>
              <a:t> VECM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VECM enables you to use non-stationary data (but </a:t>
            </a:r>
            <a:r>
              <a:rPr lang="en-US" dirty="0" err="1"/>
              <a:t>cointegrated</a:t>
            </a:r>
            <a:r>
              <a:rPr lang="en-US" dirty="0"/>
              <a:t>) for </a:t>
            </a:r>
            <a:r>
              <a:rPr lang="en-US" dirty="0" err="1"/>
              <a:t>intepretation</a:t>
            </a:r>
            <a:r>
              <a:rPr lang="en-US" dirty="0"/>
              <a:t>. This helps retain the relevant information in the data     (which would otherwise get missed if data would be differenced)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02331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Estimation</a:t>
            </a:r>
            <a:r>
              <a:rPr lang="fi-FI" dirty="0"/>
              <a:t> and </a:t>
            </a:r>
            <a:r>
              <a:rPr lang="fi-FI" dirty="0" err="1"/>
              <a:t>testing</a:t>
            </a:r>
            <a:r>
              <a:rPr lang="fi-FI" dirty="0"/>
              <a:t> of </a:t>
            </a:r>
            <a:r>
              <a:rPr lang="fi-FI" dirty="0" err="1"/>
              <a:t>cointegration</a:t>
            </a:r>
            <a:endParaRPr lang="fi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i-FI" dirty="0"/>
                  <a:t>Determine </a:t>
                </a:r>
                <a:r>
                  <a:rPr lang="fi-FI" dirty="0" err="1"/>
                  <a:t>cointegration</a:t>
                </a:r>
                <a:r>
                  <a:rPr lang="fi-FI" dirty="0"/>
                  <a:t> </a:t>
                </a:r>
                <a:r>
                  <a:rPr lang="fi-FI" dirty="0" err="1"/>
                  <a:t>rank</a:t>
                </a:r>
                <a:r>
                  <a:rPr lang="fi-FI" dirty="0"/>
                  <a:t> </a:t>
                </a: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i-FI" dirty="0"/>
                  <a:t> </a:t>
                </a:r>
                <a:r>
                  <a:rPr lang="fi-FI" dirty="0" err="1"/>
                  <a:t>with</a:t>
                </a:r>
                <a:r>
                  <a:rPr lang="fi-FI" dirty="0"/>
                  <a:t> </a:t>
                </a:r>
                <a:r>
                  <a:rPr lang="fi-FI" dirty="0" err="1"/>
                  <a:t>Johansen’s</a:t>
                </a:r>
                <a:r>
                  <a:rPr lang="fi-FI" dirty="0"/>
                  <a:t> </a:t>
                </a:r>
                <a:r>
                  <a:rPr lang="fi-FI" dirty="0" err="1"/>
                  <a:t>trace</a:t>
                </a:r>
                <a:r>
                  <a:rPr lang="fi-FI" dirty="0"/>
                  <a:t> </a:t>
                </a:r>
                <a:r>
                  <a:rPr lang="fi-FI" dirty="0" err="1"/>
                  <a:t>test</a:t>
                </a:r>
                <a:endParaRPr lang="fi-FI" dirty="0"/>
              </a:p>
              <a:p>
                <a:endParaRPr lang="fi-FI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85" y="2219326"/>
            <a:ext cx="6136456" cy="4065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7987" y="3466681"/>
                <a:ext cx="80386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test value is greater than critical value -&gt;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i-FI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no </a:t>
                </a:r>
                <a:r>
                  <a:rPr lang="en-US" dirty="0" err="1"/>
                  <a:t>cointegration</a:t>
                </a:r>
                <a:r>
                  <a:rPr lang="en-US" dirty="0"/>
                  <a:t> and move forward. Start from r=0 and go until test value is smaller than critical value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87" y="3466681"/>
                <a:ext cx="8038681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607" t="-5660" b="-14151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1644" y="4692581"/>
                <a:ext cx="7377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fi-FI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44" y="4692581"/>
                <a:ext cx="737716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5332" y="5638919"/>
                <a:ext cx="5222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i-FI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32" y="5638919"/>
                <a:ext cx="522253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231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Testing hypothesis on </a:t>
                </a:r>
                <a:r>
                  <a:rPr lang="en-US" dirty="0" err="1"/>
                  <a:t>cointegration</a:t>
                </a:r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 can be expressed as:</a:t>
            </a:r>
          </a:p>
          <a:p>
            <a:r>
              <a:rPr lang="en-US" dirty="0"/>
              <a:t>Suppose we have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 can be interpret as: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482" y="1825625"/>
            <a:ext cx="2590800" cy="86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157" y="2827337"/>
            <a:ext cx="9155986" cy="8101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426" y="3637503"/>
            <a:ext cx="7820025" cy="164782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265478"/>
              </p:ext>
            </p:extLst>
          </p:nvPr>
        </p:nvGraphicFramePr>
        <p:xfrm>
          <a:off x="5181600" y="5549900"/>
          <a:ext cx="18288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-1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0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0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0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0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-1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0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0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0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effectLst/>
                        </a:rPr>
                        <a:t>1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"/>
              <p:cNvSpPr txBox="1"/>
              <p:nvPr/>
            </p:nvSpPr>
            <p:spPr>
              <a:xfrm>
                <a:off x="4940438" y="5558238"/>
                <a:ext cx="193675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sz="1100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i-FI" sz="1100" b="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i-FI" sz="11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i-FI" sz="1100" dirty="0"/>
              </a:p>
            </p:txBody>
          </p:sp>
        </mc:Choice>
        <mc:Fallback xmlns="">
          <p:sp>
            <p:nvSpPr>
              <p:cNvPr id="10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438" y="5558238"/>
                <a:ext cx="193675" cy="171450"/>
              </a:xfrm>
              <a:prstGeom prst="rect">
                <a:avLst/>
              </a:prstGeom>
              <a:blipFill rotWithShape="0">
                <a:blip r:embed="rId7"/>
                <a:stretch>
                  <a:fillRect l="-9375" r="-3125" b="-17857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2"/>
              <p:cNvSpPr txBox="1"/>
              <p:nvPr/>
            </p:nvSpPr>
            <p:spPr>
              <a:xfrm>
                <a:off x="4873520" y="5751161"/>
                <a:ext cx="254000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sz="1100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i-FI" sz="1100" b="0" i="1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fi-FI" sz="11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i-FI" sz="1100" dirty="0"/>
              </a:p>
            </p:txBody>
          </p:sp>
        </mc:Choice>
        <mc:Fallback xmlns="">
          <p:sp>
            <p:nvSpPr>
              <p:cNvPr id="11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520" y="5751161"/>
                <a:ext cx="254000" cy="171450"/>
              </a:xfrm>
              <a:prstGeom prst="rect">
                <a:avLst/>
              </a:prstGeom>
              <a:blipFill rotWithShape="0">
                <a:blip r:embed="rId8"/>
                <a:stretch>
                  <a:fillRect l="-7143" r="-2381" b="-13793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3"/>
              <p:cNvSpPr txBox="1"/>
              <p:nvPr/>
            </p:nvSpPr>
            <p:spPr>
              <a:xfrm>
                <a:off x="4924163" y="5930525"/>
                <a:ext cx="169863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fi-FI" sz="11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i-FI" sz="1100" dirty="0"/>
              </a:p>
            </p:txBody>
          </p:sp>
        </mc:Choice>
        <mc:Fallback xmlns="">
          <p:sp>
            <p:nvSpPr>
              <p:cNvPr id="12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163" y="5930525"/>
                <a:ext cx="169863" cy="171450"/>
              </a:xfrm>
              <a:prstGeom prst="rect">
                <a:avLst/>
              </a:prstGeom>
              <a:blipFill rotWithShape="0">
                <a:blip r:embed="rId9"/>
                <a:stretch>
                  <a:fillRect l="-10714" r="-3571" b="-14286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563416" y="6087507"/>
            <a:ext cx="87420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dirty="0" err="1"/>
              <a:t>Intercept</a:t>
            </a:r>
            <a:endParaRPr lang="fi-FI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09094" y="5309468"/>
                <a:ext cx="962967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sz="11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i-FI" sz="1100" i="1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fi-FI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i-FI" sz="1100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fi-FI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sz="11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i-FI" sz="11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i-FI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i-FI" sz="1100" dirty="0"/>
              </a:p>
              <a:p>
                <a:endParaRPr lang="fi-FI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094" y="5309468"/>
                <a:ext cx="962967" cy="53860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749149" y="5309468"/>
                <a:ext cx="107368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i-FI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11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i-FI" sz="1100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fi-FI" sz="11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i-FI" sz="11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i-FI" sz="1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i-FI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fi-FI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fi-FI" sz="11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149" y="5309468"/>
                <a:ext cx="1073681" cy="2616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351885" y="5309468"/>
            <a:ext cx="744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Intercept</a:t>
            </a:r>
          </a:p>
        </p:txBody>
      </p:sp>
    </p:spTree>
    <p:extLst>
      <p:ext uri="{BB962C8B-B14F-4D97-AF65-F5344CB8AC3E}">
        <p14:creationId xmlns:p14="http://schemas.microsoft.com/office/powerpoint/2010/main" val="140829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Error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is white noise (=random signal) if:</a:t>
                </a:r>
              </a:p>
              <a:p>
                <a:r>
                  <a:rPr lang="en-GB" dirty="0"/>
                  <a:t>Expected value is 0</a:t>
                </a:r>
              </a:p>
              <a:p>
                <a:r>
                  <a:rPr lang="en-GB" dirty="0"/>
                  <a:t>Variance is </a:t>
                </a:r>
                <a:r>
                  <a:rPr lang="en-GB" dirty="0" smtClean="0"/>
                  <a:t>constant = </a:t>
                </a:r>
                <a:r>
                  <a:rPr lang="en-GB" dirty="0" err="1" smtClean="0"/>
                  <a:t>homoskedasticity</a:t>
                </a:r>
                <a:endParaRPr lang="en-GB" dirty="0"/>
              </a:p>
              <a:p>
                <a:r>
                  <a:rPr lang="en-GB" dirty="0"/>
                  <a:t>No autocorrelation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48138"/>
            <a:ext cx="2552700" cy="2028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85" y="3262175"/>
            <a:ext cx="6303455" cy="304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05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OLS </a:t>
            </a:r>
            <a:r>
              <a:rPr lang="fi-FI" dirty="0" err="1"/>
              <a:t>with</a:t>
            </a:r>
            <a:r>
              <a:rPr lang="fi-FI" dirty="0"/>
              <a:t> Time </a:t>
            </a:r>
            <a:r>
              <a:rPr lang="fi-FI" dirty="0" err="1"/>
              <a:t>Series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Consistency and asymptotical normality of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Asymptotical normality is needed for testing</a:t>
                </a:r>
              </a:p>
              <a:p>
                <a:r>
                  <a:rPr lang="en-US" dirty="0"/>
                  <a:t>Newey-West estimator</a:t>
                </a:r>
              </a:p>
              <a:p>
                <a:pPr lvl="1"/>
                <a:r>
                  <a:rPr lang="en-US" dirty="0"/>
                  <a:t>Estimate of the covariance matrix</a:t>
                </a:r>
              </a:p>
              <a:p>
                <a:pPr lvl="1"/>
                <a:r>
                  <a:rPr lang="en-US" dirty="0"/>
                  <a:t>Is used to try to remove autocorrelation and </a:t>
                </a:r>
                <a:r>
                  <a:rPr lang="en-US" dirty="0" err="1"/>
                  <a:t>heteroskedasticity</a:t>
                </a:r>
                <a:endParaRPr lang="en-US" dirty="0"/>
              </a:p>
              <a:p>
                <a:r>
                  <a:rPr lang="en-US" dirty="0" err="1"/>
                  <a:t>Breusch</a:t>
                </a:r>
                <a:r>
                  <a:rPr lang="en-US" dirty="0"/>
                  <a:t>-Godfrey test for autocorrelation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i-FI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no autocorrelation (p-value)</a:t>
                </a:r>
              </a:p>
              <a:p>
                <a:r>
                  <a:rPr lang="en-US" dirty="0" err="1"/>
                  <a:t>Breusch</a:t>
                </a:r>
                <a:r>
                  <a:rPr lang="en-US" dirty="0"/>
                  <a:t>-Pagan test for </a:t>
                </a:r>
                <a:r>
                  <a:rPr lang="en-US" dirty="0" err="1"/>
                  <a:t>heteroskedasticity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i-FI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 err="1"/>
                  <a:t>homoskedasticity</a:t>
                </a:r>
                <a:r>
                  <a:rPr lang="en-US" dirty="0"/>
                  <a:t> (p-value)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074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fi-FI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0"/>
            <a:ext cx="9331301" cy="661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81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619388"/>
              </p:ext>
            </p:extLst>
          </p:nvPr>
        </p:nvGraphicFramePr>
        <p:xfrm>
          <a:off x="0" y="3"/>
          <a:ext cx="12191999" cy="685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5313">
                  <a:extLst>
                    <a:ext uri="{9D8B030D-6E8A-4147-A177-3AD203B41FA5}">
                      <a16:colId xmlns="" xmlns:a16="http://schemas.microsoft.com/office/drawing/2014/main" val="916100140"/>
                    </a:ext>
                  </a:extLst>
                </a:gridCol>
                <a:gridCol w="3113746">
                  <a:extLst>
                    <a:ext uri="{9D8B030D-6E8A-4147-A177-3AD203B41FA5}">
                      <a16:colId xmlns="" xmlns:a16="http://schemas.microsoft.com/office/drawing/2014/main" val="2785666674"/>
                    </a:ext>
                  </a:extLst>
                </a:gridCol>
                <a:gridCol w="1767261">
                  <a:extLst>
                    <a:ext uri="{9D8B030D-6E8A-4147-A177-3AD203B41FA5}">
                      <a16:colId xmlns="" xmlns:a16="http://schemas.microsoft.com/office/drawing/2014/main" val="1566453257"/>
                    </a:ext>
                  </a:extLst>
                </a:gridCol>
                <a:gridCol w="1798820">
                  <a:extLst>
                    <a:ext uri="{9D8B030D-6E8A-4147-A177-3AD203B41FA5}">
                      <a16:colId xmlns="" xmlns:a16="http://schemas.microsoft.com/office/drawing/2014/main" val="3248560136"/>
                    </a:ext>
                  </a:extLst>
                </a:gridCol>
                <a:gridCol w="3716859">
                  <a:extLst>
                    <a:ext uri="{9D8B030D-6E8A-4147-A177-3AD203B41FA5}">
                      <a16:colId xmlns="" xmlns:a16="http://schemas.microsoft.com/office/drawing/2014/main" val="3647582668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1" u="none" strike="noStrike" dirty="0">
                          <a:effectLst/>
                        </a:rPr>
                        <a:t>Test</a:t>
                      </a:r>
                      <a:endParaRPr lang="en-GB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1" u="none" strike="noStrike">
                          <a:effectLst/>
                        </a:rPr>
                        <a:t>What we are testing?</a:t>
                      </a:r>
                      <a:endParaRPr lang="en-GB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1" u="none" strike="noStrike">
                          <a:effectLst/>
                        </a:rPr>
                        <a:t>Null hypothesis</a:t>
                      </a:r>
                      <a:endParaRPr lang="en-GB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1" u="none" strike="noStrike">
                          <a:effectLst/>
                        </a:rPr>
                        <a:t>Alternative hypothesis</a:t>
                      </a:r>
                      <a:endParaRPr lang="en-GB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1" u="none" strike="noStrike" dirty="0">
                          <a:effectLst/>
                        </a:rPr>
                        <a:t>Critical values</a:t>
                      </a:r>
                      <a:endParaRPr lang="en-GB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extLst>
                  <a:ext uri="{0D108BD9-81ED-4DB2-BD59-A6C34878D82A}">
                    <a16:rowId xmlns="" xmlns:a16="http://schemas.microsoft.com/office/drawing/2014/main" val="1898900155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Sequential testing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last lag p of time series has influence to model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No influence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Has influence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p-values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extLst>
                  <a:ext uri="{0D108BD9-81ED-4DB2-BD59-A6C34878D82A}">
                    <a16:rowId xmlns="" xmlns:a16="http://schemas.microsoft.com/office/drawing/2014/main" val="212788676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Ljung-Box test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Autocorrelation of residuals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No autocorrelation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Autocorrelation exists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p-values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extLst>
                  <a:ext uri="{0D108BD9-81ED-4DB2-BD59-A6C34878D82A}">
                    <a16:rowId xmlns="" xmlns:a16="http://schemas.microsoft.com/office/drawing/2014/main" val="374720112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Mc Leod Li test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Heteroskedasticity of residuals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Homoskedasticity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Heteroskedasticity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p-values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extLst>
                  <a:ext uri="{0D108BD9-81ED-4DB2-BD59-A6C34878D82A}">
                    <a16:rowId xmlns="" xmlns:a16="http://schemas.microsoft.com/office/drawing/2014/main" val="57222611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Dickey-Fuller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Unit roots 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Unit root exists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No unit root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H0 rejected, if test result &lt; critical value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extLst>
                  <a:ext uri="{0D108BD9-81ED-4DB2-BD59-A6C34878D82A}">
                    <a16:rowId xmlns="" xmlns:a16="http://schemas.microsoft.com/office/drawing/2014/main" val="3508453538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Augmented Dickey-Fuller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Cointegration of time series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No cointegration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Cointegration exists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H0 rejected, if test result &lt; critical value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extLst>
                  <a:ext uri="{0D108BD9-81ED-4DB2-BD59-A6C34878D82A}">
                    <a16:rowId xmlns="" xmlns:a16="http://schemas.microsoft.com/office/drawing/2014/main" val="20429035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Johansen Procedure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Cointegration rank 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No cointegration at rank r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Cointegration at rank r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Start from r=0 and stop when test statistic &lt; critical value 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b"/>
                </a:tc>
                <a:extLst>
                  <a:ext uri="{0D108BD9-81ED-4DB2-BD59-A6C34878D82A}">
                    <a16:rowId xmlns="" xmlns:a16="http://schemas.microsoft.com/office/drawing/2014/main" val="836906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93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Moving Average MA(q)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>
                    <a:latin typeface="Cambria Math" panose="02040503050406030204" pitchFamily="18" charset="0"/>
                  </a:rPr>
                  <a:t>q tells the order of MA</a:t>
                </a:r>
                <a:r>
                  <a:rPr lang="fi-FI" dirty="0">
                    <a:latin typeface="Cambria Math" panose="02040503050406030204" pitchFamily="18" charset="0"/>
                  </a:rPr>
                  <a:t>(q) model -&gt; how many lags is there</a:t>
                </a:r>
              </a:p>
              <a:p>
                <a:r>
                  <a:rPr lang="fi-FI" dirty="0">
                    <a:latin typeface="Cambria Math" panose="02040503050406030204" pitchFamily="18" charset="0"/>
                  </a:rPr>
                  <a:t>Exogenous shock  lasts only current period and q periods in the future</a:t>
                </a:r>
                <a:endParaRPr lang="en-GB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depends on error terms -&gt; past values of y do not matter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is white noise -&gt; MA(q) is </a:t>
                </a:r>
                <a:r>
                  <a:rPr lang="en-GB" b="1" dirty="0"/>
                  <a:t>always stationary</a:t>
                </a:r>
              </a:p>
              <a:p>
                <a:endParaRPr lang="en-GB" b="1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34405"/>
            <a:ext cx="7316651" cy="73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2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Autoregressive AR(p)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i-FI" dirty="0">
                    <a:latin typeface="Cambria Math" panose="02040503050406030204" pitchFamily="18" charset="0"/>
                  </a:rPr>
                  <a:t> depends linearly on its previous values</a:t>
                </a:r>
              </a:p>
              <a:p>
                <a:r>
                  <a:rPr lang="fi-FI" dirty="0"/>
                  <a:t>If AR(p) is not stationary, exogenous shock lasts forever</a:t>
                </a:r>
              </a:p>
              <a:p>
                <a:r>
                  <a:rPr lang="fi-FI" dirty="0"/>
                  <a:t>If AR(p) is stationary, exogenous shock converges to 0</a:t>
                </a:r>
              </a:p>
              <a:p>
                <a:r>
                  <a:rPr lang="fi-FI" dirty="0"/>
                  <a:t>Not always stationary, may have a unit root</a:t>
                </a:r>
              </a:p>
              <a:p>
                <a:r>
                  <a:rPr lang="fi-FI" dirty="0"/>
                  <a:t>Stationarity depends on roots of the lag polynomial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1640465"/>
            <a:ext cx="6056469" cy="54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3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Lag Polynomial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AR(p) model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i-FI" dirty="0"/>
          </a:p>
          <a:p>
            <a:endParaRPr lang="fi-FI" dirty="0"/>
          </a:p>
          <a:p>
            <a:r>
              <a:rPr lang="fi-FI" dirty="0"/>
              <a:t>Solve roots of L</a:t>
            </a:r>
          </a:p>
          <a:p>
            <a:r>
              <a:rPr lang="fi-FI" dirty="0"/>
              <a:t>If </a:t>
            </a:r>
            <a:r>
              <a:rPr lang="fi-FI" i="1" dirty="0"/>
              <a:t>all roots </a:t>
            </a:r>
            <a:r>
              <a:rPr lang="fi-FI" dirty="0"/>
              <a:t>are greater than one in absolute value -&gt; AR(p) is stationary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i-FI" dirty="0"/>
              <a:t>MA(q) model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i-FI" dirty="0"/>
          </a:p>
          <a:p>
            <a:endParaRPr lang="fi-FI" dirty="0"/>
          </a:p>
          <a:p>
            <a:r>
              <a:rPr lang="fi-FI" dirty="0"/>
              <a:t>MA(q) is always stationary regardless of the roots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730" y="2505075"/>
            <a:ext cx="1295400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730" y="2923382"/>
            <a:ext cx="4171950" cy="438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2539247"/>
            <a:ext cx="1285875" cy="400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88" y="2936798"/>
            <a:ext cx="1733550" cy="333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/>
              <p14:cNvContentPartPr/>
              <p14:nvPr/>
            </p14:nvContentPartPr>
            <p14:xfrm>
              <a:off x="1933607" y="3282952"/>
              <a:ext cx="150480" cy="3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21727" y="3271072"/>
                <a:ext cx="1742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/>
              <p14:cNvContentPartPr/>
              <p14:nvPr/>
            </p14:nvContentPartPr>
            <p14:xfrm>
              <a:off x="7450247" y="3252712"/>
              <a:ext cx="2293560" cy="7632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38367" y="3240832"/>
                <a:ext cx="2317320" cy="10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616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Impulse Response Function (IRF)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IRF is a measure of persistence</a:t>
            </a:r>
          </a:p>
          <a:p>
            <a:pPr lvl="1"/>
            <a:r>
              <a:rPr lang="en-GB" dirty="0"/>
              <a:t>The more persistence the time series is, the longer will exogenous shock last</a:t>
            </a:r>
          </a:p>
          <a:p>
            <a:pPr lvl="1"/>
            <a:r>
              <a:rPr lang="en-GB" dirty="0"/>
              <a:t>At the lag where IRF gets value of 0 -&gt; shock do not </a:t>
            </a:r>
            <a:r>
              <a:rPr lang="en-GB" dirty="0" smtClean="0"/>
              <a:t>have effect </a:t>
            </a:r>
            <a:r>
              <a:rPr lang="en-GB" dirty="0"/>
              <a:t>anymore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65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517"/>
          </a:xfrm>
        </p:spPr>
        <p:txBody>
          <a:bodyPr/>
          <a:lstStyle/>
          <a:p>
            <a:r>
              <a:rPr lang="en-GB" dirty="0"/>
              <a:t>Cheat Sheet for Solving IRF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Construct the lag polynomial</a:t>
                </a:r>
              </a:p>
              <a:p>
                <a:r>
                  <a:rPr lang="en-GB" dirty="0"/>
                  <a:t>Insert polynomial:</a:t>
                </a:r>
              </a:p>
              <a:p>
                <a:r>
                  <a:rPr lang="en-GB" dirty="0"/>
                  <a:t>To equation </a:t>
                </a:r>
              </a:p>
              <a:p>
                <a:r>
                  <a:rPr lang="en-GB" dirty="0"/>
                  <a:t>So we have: 			    …)=1</a:t>
                </a:r>
              </a:p>
              <a:p>
                <a:r>
                  <a:rPr lang="en-GB" dirty="0"/>
                  <a:t>Open the brackets (up to lags that are under interest) </a:t>
                </a:r>
              </a:p>
              <a:p>
                <a:r>
                  <a:rPr lang="en-GB" dirty="0"/>
                  <a:t>Set          , so all the other parameters will be equal to zero</a:t>
                </a:r>
              </a:p>
              <a:p>
                <a:r>
                  <a:rPr lang="en-GB" dirty="0"/>
                  <a:t>Solve     : take the sum of all polynomials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b="0" dirty="0"/>
                  <a:t> exists -&gt; set equal to 0 and solve</a:t>
                </a:r>
              </a:p>
              <a:p>
                <a:r>
                  <a:rPr lang="en-GB" dirty="0"/>
                  <a:t>Solve     : take the all polynomials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b="0" dirty="0"/>
                  <a:t> exists -&gt; set equal to 0 and solve</a:t>
                </a:r>
              </a:p>
              <a:p>
                <a:r>
                  <a:rPr lang="en-GB" b="0" dirty="0"/>
                  <a:t> And so on and so forth…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171" y="1794907"/>
            <a:ext cx="3667125" cy="400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211" y="2209125"/>
            <a:ext cx="3590925" cy="352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3686" y="2610586"/>
            <a:ext cx="1600200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9212" y="3017910"/>
            <a:ext cx="2790825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9552" y="3867944"/>
            <a:ext cx="628650" cy="266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0527" y="4267981"/>
            <a:ext cx="323850" cy="30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5362" y="4572781"/>
            <a:ext cx="323850" cy="304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9102" y="4940139"/>
            <a:ext cx="295275" cy="247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9101" y="5235302"/>
            <a:ext cx="295275" cy="2476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69144" y="1220529"/>
            <a:ext cx="920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 is for AR(p) model but same goes for MA(q) model, only lag polynomial is different </a:t>
            </a:r>
          </a:p>
        </p:txBody>
      </p:sp>
    </p:spTree>
    <p:extLst>
      <p:ext uri="{BB962C8B-B14F-4D97-AF65-F5344CB8AC3E}">
        <p14:creationId xmlns:p14="http://schemas.microsoft.com/office/powerpoint/2010/main" val="344563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Representations in Other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AR(p) has a MA(∞) representation if AR(p) is stationary</a:t>
                </a:r>
              </a:p>
              <a:p>
                <a:r>
                  <a:rPr lang="en-GB" dirty="0"/>
                  <a:t>MA(q) has an AR(∞) representation if its lag polynomial roots are greater than one in absolute value </a:t>
                </a:r>
              </a:p>
              <a:p>
                <a:pPr lvl="1"/>
                <a:r>
                  <a:rPr lang="en-GB" dirty="0"/>
                  <a:t>This is called </a:t>
                </a:r>
                <a:r>
                  <a:rPr lang="en-GB" i="1" dirty="0"/>
                  <a:t>invertibility</a:t>
                </a:r>
              </a:p>
              <a:p>
                <a:r>
                  <a:rPr lang="en-GB" b="1" dirty="0"/>
                  <a:t>When lag polynomial roots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b="1" dirty="0"/>
                  <a:t> representation can be done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85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1038</Words>
  <Application>Microsoft Office PowerPoint</Application>
  <PresentationFormat>Widescreen</PresentationFormat>
  <Paragraphs>282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Time Series for Dummies</vt:lpstr>
      <vt:lpstr>(Weakly) Stationarity</vt:lpstr>
      <vt:lpstr>White Noise</vt:lpstr>
      <vt:lpstr>Moving Average MA(q) Model</vt:lpstr>
      <vt:lpstr>Autoregressive AR(p) Model</vt:lpstr>
      <vt:lpstr>Lag Polynomial </vt:lpstr>
      <vt:lpstr>Impulse Response Function (IRF) </vt:lpstr>
      <vt:lpstr>Cheat Sheet for Solving IRF</vt:lpstr>
      <vt:lpstr>Representations in Other Models</vt:lpstr>
      <vt:lpstr>Autoregressive-Moving-Average ARMA(p,q)</vt:lpstr>
      <vt:lpstr>Model Selection</vt:lpstr>
      <vt:lpstr>Model Selection</vt:lpstr>
      <vt:lpstr>Model Selection</vt:lpstr>
      <vt:lpstr>Model Selection</vt:lpstr>
      <vt:lpstr>Forecasting MA(q)</vt:lpstr>
      <vt:lpstr>Forecasting AR(p)</vt:lpstr>
      <vt:lpstr>Random Walk</vt:lpstr>
      <vt:lpstr>Random Walk with Drift</vt:lpstr>
      <vt:lpstr>I(0) and I(1) Processes</vt:lpstr>
      <vt:lpstr>Testing for an Unit Root</vt:lpstr>
      <vt:lpstr>Cointegration</vt:lpstr>
      <vt:lpstr>Testing for Cointegration</vt:lpstr>
      <vt:lpstr>Vector Autoregression VAR</vt:lpstr>
      <vt:lpstr>Granger Causality</vt:lpstr>
      <vt:lpstr>Vector Error Correction Model VECM</vt:lpstr>
      <vt:lpstr>Vector Error Correction Model VECM</vt:lpstr>
      <vt:lpstr>Vector Error Correction Model VECM</vt:lpstr>
      <vt:lpstr>Estimation and testing of cointegration</vt:lpstr>
      <vt:lpstr>Testing hypothesis on cointegration vector β</vt:lpstr>
      <vt:lpstr>OLS with Time Series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 Dummies</dc:title>
  <dc:creator>Pyry Lehtonen</dc:creator>
  <cp:lastModifiedBy>Lehtonen, Pyry A I</cp:lastModifiedBy>
  <cp:revision>80</cp:revision>
  <dcterms:created xsi:type="dcterms:W3CDTF">2017-03-01T15:13:53Z</dcterms:created>
  <dcterms:modified xsi:type="dcterms:W3CDTF">2017-03-08T12:40:10Z</dcterms:modified>
</cp:coreProperties>
</file>