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2" r:id="rId5"/>
    <p:sldId id="2444" r:id="rId6"/>
    <p:sldId id="2445" r:id="rId7"/>
    <p:sldId id="298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2524A-6457-4A4E-AF51-9093997085E6}" v="47" dt="2019-03-06T18:21:21.815"/>
  </p1510:revLst>
</p1510:revInfo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17" autoAdjust="0"/>
    <p:restoredTop sz="94574" autoAdjust="0"/>
  </p:normalViewPr>
  <p:slideViewPr>
    <p:cSldViewPr snapToGrid="0">
      <p:cViewPr varScale="1">
        <p:scale>
          <a:sx n="71" d="100"/>
          <a:sy n="71" d="100"/>
        </p:scale>
        <p:origin x="96" y="3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6T10:19:03.677" idx="6">
    <p:pos x="4948" y="849"/>
    <p:text>Select Insert Comment to add details about your content.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2019/03/06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2019/03/06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9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Your Presentation Content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r>
              <a:rPr lang="en-US" sz="2400" dirty="0"/>
              <a:t>Your Expert Connect designer is ready to get started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53023"/>
            <a:ext cx="11340000" cy="432000"/>
          </a:xfrm>
        </p:spPr>
        <p:txBody>
          <a:bodyPr/>
          <a:lstStyle/>
          <a:p>
            <a:r>
              <a:rPr lang="en-US" dirty="0"/>
              <a:t>Add your content to this document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532963"/>
            <a:ext cx="7421282" cy="376517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Right-click in between slides in left column to see </a:t>
            </a:r>
            <a:r>
              <a:rPr lang="en-US" sz="2800" b="1" dirty="0"/>
              <a:t>Paste Options </a:t>
            </a:r>
            <a:r>
              <a:rPr lang="en-US" sz="2800" dirty="0"/>
              <a:t>for adding slides.</a:t>
            </a:r>
          </a:p>
          <a:p>
            <a:pPr>
              <a:spcBef>
                <a:spcPts val="600"/>
              </a:spcBef>
            </a:pP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/>
              <a:t>Choose </a:t>
            </a:r>
            <a:r>
              <a:rPr lang="en-US" sz="2800" b="1" dirty="0"/>
              <a:t>Keep Source Formatting </a:t>
            </a:r>
            <a:r>
              <a:rPr lang="en-US" sz="2800" dirty="0"/>
              <a:t>if you like the format you have.</a:t>
            </a:r>
          </a:p>
          <a:p>
            <a:pPr>
              <a:spcBef>
                <a:spcPts val="600"/>
              </a:spcBef>
            </a:pP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/>
              <a:t>Otherwise choose </a:t>
            </a:r>
            <a:r>
              <a:rPr lang="en-US" sz="2800" b="1" dirty="0"/>
              <a:t>Destination Theme </a:t>
            </a:r>
            <a:r>
              <a:rPr lang="en-US" sz="2800" dirty="0"/>
              <a:t>to add your content. Your designer will use your style choices to guide the design.</a:t>
            </a:r>
          </a:p>
        </p:txBody>
      </p:sp>
      <p:pic>
        <p:nvPicPr>
          <p:cNvPr id="17" name="Picture 5" descr="The Keep Source Formatting button">
            <a:extLst>
              <a:ext uri="{FF2B5EF4-FFF2-40B4-BE49-F238E27FC236}">
                <a16:creationId xmlns:a16="http://schemas.microsoft.com/office/drawing/2014/main" id="{4D75097D-F42C-4EF9-9426-35192F7DE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73" y="2953306"/>
            <a:ext cx="503284" cy="48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The Use Destination Theme button">
            <a:extLst>
              <a:ext uri="{FF2B5EF4-FFF2-40B4-BE49-F238E27FC236}">
                <a16:creationId xmlns:a16="http://schemas.microsoft.com/office/drawing/2014/main" id="{8C2AD61E-2FB1-4197-BBCB-CA36C13D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73" y="4245807"/>
            <a:ext cx="503284" cy="48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AAA57A-CA78-4E64-A357-17848B5D1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373" y="1290393"/>
            <a:ext cx="1095231" cy="1135497"/>
          </a:xfrm>
          <a:prstGeom prst="rect">
            <a:avLst/>
          </a:prstGeom>
        </p:spPr>
      </p:pic>
      <p:pic>
        <p:nvPicPr>
          <p:cNvPr id="20" name="Picture 11" descr="The Paste Options button">
            <a:extLst>
              <a:ext uri="{FF2B5EF4-FFF2-40B4-BE49-F238E27FC236}">
                <a16:creationId xmlns:a16="http://schemas.microsoft.com/office/drawing/2014/main" id="{4EE99B87-BC19-4BAF-ADD6-FCDC8AA8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604" y="1659794"/>
            <a:ext cx="396693" cy="39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11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Include Comments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411940"/>
            <a:ext cx="7421282" cy="3765176"/>
          </a:xfrm>
        </p:spPr>
        <p:txBody>
          <a:bodyPr/>
          <a:lstStyle/>
          <a:p>
            <a:r>
              <a:rPr lang="en-US" sz="2800" dirty="0"/>
              <a:t>If you have details about specific content, feel free to add comments and questions directly to the slides.</a:t>
            </a:r>
          </a:p>
          <a:p>
            <a:endParaRPr lang="en-US" sz="2800" dirty="0"/>
          </a:p>
          <a:p>
            <a:r>
              <a:rPr lang="en-US" sz="2800" dirty="0"/>
              <a:t>Your PowerPoint design expert will include any requests for clarification on individual slides when the deck is returned for your review.</a:t>
            </a:r>
          </a:p>
        </p:txBody>
      </p:sp>
    </p:spTree>
    <p:extLst>
      <p:ext uri="{BB962C8B-B14F-4D97-AF65-F5344CB8AC3E}">
        <p14:creationId xmlns:p14="http://schemas.microsoft.com/office/powerpoint/2010/main" val="70895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Got graphic assets?</a:t>
            </a:r>
            <a:endParaRPr lang="en-ZA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429000"/>
            <a:ext cx="5468472" cy="227698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Paste any photos, logos, or other graphic assets you want to include to on the applicable slides.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The designer will also source existing graphics from within PowerPoint or from Creative Commons sources.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Designers will not create original illustrations or artwork as part of this service.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Moving fast through a curved tunnel" title="Moving fast through a curved tunnel">
            <a:extLst>
              <a:ext uri="{FF2B5EF4-FFF2-40B4-BE49-F238E27FC236}">
                <a16:creationId xmlns:a16="http://schemas.microsoft.com/office/drawing/2014/main" id="{8F627737-7D1C-4923-A8FA-20DF09D0A2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180" y="144000"/>
            <a:ext cx="11900839" cy="657000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Stay Tuned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C9AEF562-1B88-4933-832C-6BD075D10AC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960659" y="5076572"/>
            <a:ext cx="3871341" cy="1421429"/>
          </a:xfrm>
        </p:spPr>
        <p:txBody>
          <a:bodyPr/>
          <a:lstStyle/>
          <a:p>
            <a:r>
              <a:rPr lang="en-US" dirty="0"/>
              <a:t>You will hear back from your designer shortly with any questions and see an updated version of your content soon for review.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ark Presentation Layout_sb - v6" id="{3985CD43-4791-44D3-944B-21F18D2F34B9}" vid="{0CEC0D0A-A6A8-43A8-804B-2F8B0AFBB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D8345FE10124FB9CB9D7AB6713DF7" ma:contentTypeVersion="10" ma:contentTypeDescription="Create a new document." ma:contentTypeScope="" ma:versionID="59de7c9c0df4b0861c9c294181f8561a">
  <xsd:schema xmlns:xsd="http://www.w3.org/2001/XMLSchema" xmlns:xs="http://www.w3.org/2001/XMLSchema" xmlns:p="http://schemas.microsoft.com/office/2006/metadata/properties" xmlns:ns2="328e43e9-b429-4021-a8c8-f2b58512bdaa" xmlns:ns3="7f43d515-60fa-4001-ae77-1da45a622006" targetNamespace="http://schemas.microsoft.com/office/2006/metadata/properties" ma:root="true" ma:fieldsID="ed2401b77a328a826e68c1c94ed92c2c" ns2:_="" ns3:_="">
    <xsd:import namespace="328e43e9-b429-4021-a8c8-f2b58512bdaa"/>
    <xsd:import namespace="7f43d515-60fa-4001-ae77-1da45a622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8e43e9-b429-4021-a8c8-f2b58512b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43d515-60fa-4001-ae77-1da45a622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28e43e9-b429-4021-a8c8-f2b58512bdaa" xsi:nil="true"/>
  </documentManagement>
</p:properties>
</file>

<file path=customXml/itemProps1.xml><?xml version="1.0" encoding="utf-8"?>
<ds:datastoreItem xmlns:ds="http://schemas.openxmlformats.org/officeDocument/2006/customXml" ds:itemID="{46551E6F-1549-4031-A231-F45108FE69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A94617-9A69-4A0E-A5D9-6F176C7C0318}"/>
</file>

<file path=customXml/itemProps3.xml><?xml version="1.0" encoding="utf-8"?>
<ds:datastoreItem xmlns:ds="http://schemas.openxmlformats.org/officeDocument/2006/customXml" ds:itemID="{8EB11F4F-FB0A-4C04-9CF1-2D6EB361B4D8}">
  <ds:schemaRefs>
    <ds:schemaRef ds:uri="http://purl.org/dc/dcmitype/"/>
    <ds:schemaRef ds:uri="fb0879af-3eba-417a-a55a-ffe6dcd6ca77"/>
    <ds:schemaRef ds:uri="http://www.w3.org/XML/1998/namespace"/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office/2006/metadata/properties"/>
    <ds:schemaRef ds:uri="6dc4bcd6-49db-4c07-9060-8acfc67cef9f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191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Times New Roman</vt:lpstr>
      <vt:lpstr>Office Theme</vt:lpstr>
      <vt:lpstr>Your Presentation Content</vt:lpstr>
      <vt:lpstr>Add your content to this document</vt:lpstr>
      <vt:lpstr>Include Comments</vt:lpstr>
      <vt:lpstr>Got graphic assets?</vt:lpstr>
      <vt:lpstr>Stay Tuned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2019-03-06T18:14:36Z</dcterms:created>
  <dcterms:modified xsi:type="dcterms:W3CDTF">2019-03-06T18:25:59Z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0x010100E6DD8345FE10124FB9CB9D7AB6713DF7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cartayl@microsoft.com</vt:lpwstr>
  </property>
  <property fmtid="{D5CDD505-2E9C-101B-9397-08002B2CF9AE}" pid="6" name="MSIP_Label_f42aa342-8706-4288-bd11-ebb85995028c_SetDate">
    <vt:lpwstr>2019-03-06T18:14:59.1887288Z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cf437357-3b26-46b7-b0da-744573695749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