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443" r:id="rId4"/>
    <p:sldId id="2434" r:id="rId5"/>
    <p:sldId id="243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DA376-8B07-4005-9C75-E85D21666AE7}" v="57" dt="2019-03-06T18:11:46.196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026" autoAdjust="0"/>
    <p:restoredTop sz="88047" autoAdjust="0"/>
  </p:normalViewPr>
  <p:slideViewPr>
    <p:cSldViewPr snapToGrid="0">
      <p:cViewPr varScale="1">
        <p:scale>
          <a:sx n="72" d="100"/>
          <a:sy n="72" d="100"/>
        </p:scale>
        <p:origin x="126" y="3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57" d="100"/>
          <a:sy n="57" d="100"/>
        </p:scale>
        <p:origin x="193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6T10:03:22.704" idx="5">
    <p:pos x="4284" y="1028"/>
    <p:text>Select Insert Comment to add details about your content.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41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FCC97-4D8C-465A-B732-7E27224A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525FF-6103-4229-A91A-8A994A9C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F2F4E1C-EABB-45F0-8593-E3E22109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0" r:id="rId3"/>
    <p:sldLayoutId id="2147483662" r:id="rId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 descr="Accent squares:  dark black open shape, shaded green block, and white block with text placeholder.">
            <a:extLst>
              <a:ext uri="{FF2B5EF4-FFF2-40B4-BE49-F238E27FC236}">
                <a16:creationId xmlns:a16="http://schemas.microsoft.com/office/drawing/2014/main" id="{11BEC607-8474-408E-A7AC-48A065F31B63}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5286" y="2066976"/>
            <a:ext cx="6475342" cy="845088"/>
          </a:xfrm>
        </p:spPr>
        <p:txBody>
          <a:bodyPr>
            <a:normAutofit/>
          </a:bodyPr>
          <a:lstStyle/>
          <a:p>
            <a:r>
              <a:rPr lang="en-US" sz="3600" dirty="0"/>
              <a:t>Your Presentation Content</a:t>
            </a:r>
            <a:endParaRPr lang="en-US" sz="3600" dirty="0">
              <a:solidFill>
                <a:srgbClr val="2F3342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860" y="3274366"/>
            <a:ext cx="5756280" cy="1164777"/>
          </a:xfrm>
        </p:spPr>
        <p:txBody>
          <a:bodyPr>
            <a:normAutofit/>
          </a:bodyPr>
          <a:lstStyle/>
          <a:p>
            <a:r>
              <a:rPr lang="en-US" sz="2800" dirty="0"/>
              <a:t>Your Expert Connect designer is ready to get started.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descr="White background square">
            <a:extLst>
              <a:ext uri="{FF2B5EF4-FFF2-40B4-BE49-F238E27FC236}">
                <a16:creationId xmlns:a16="http://schemas.microsoft.com/office/drawing/2014/main" id="{AA0E0CBA-1F82-43A8-9DE3-F0F883DB2D26}"/>
              </a:ext>
            </a:extLst>
          </p:cNvPr>
          <p:cNvSpPr/>
          <p:nvPr/>
        </p:nvSpPr>
        <p:spPr>
          <a:xfrm>
            <a:off x="957943" y="503067"/>
            <a:ext cx="5769428" cy="5387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17" y="559807"/>
            <a:ext cx="8093292" cy="587876"/>
          </a:xfrm>
        </p:spPr>
        <p:txBody>
          <a:bodyPr>
            <a:noAutofit/>
          </a:bodyPr>
          <a:lstStyle/>
          <a:p>
            <a:r>
              <a:rPr lang="en-US" dirty="0"/>
              <a:t>Add your content to this document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2" y="1417695"/>
            <a:ext cx="7864929" cy="5135505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600"/>
              </a:spcBef>
            </a:pPr>
            <a:r>
              <a:rPr lang="en-US" sz="4500" dirty="0"/>
              <a:t>Right-click in between slides in left column to see </a:t>
            </a:r>
            <a:r>
              <a:rPr lang="en-US" sz="4500" b="1" dirty="0"/>
              <a:t>Paste Options </a:t>
            </a:r>
            <a:r>
              <a:rPr lang="en-US" sz="4500" dirty="0"/>
              <a:t>for adding slides.</a:t>
            </a:r>
          </a:p>
          <a:p>
            <a:pPr>
              <a:spcBef>
                <a:spcPts val="600"/>
              </a:spcBef>
            </a:pPr>
            <a:endParaRPr lang="en-US" sz="4500" dirty="0"/>
          </a:p>
          <a:p>
            <a:pPr>
              <a:spcBef>
                <a:spcPts val="600"/>
              </a:spcBef>
            </a:pPr>
            <a:r>
              <a:rPr lang="en-US" sz="4500" dirty="0"/>
              <a:t>Choose </a:t>
            </a:r>
            <a:r>
              <a:rPr lang="en-US" sz="4500" b="1" dirty="0"/>
              <a:t>Keep Source Formatting </a:t>
            </a:r>
            <a:r>
              <a:rPr lang="en-US" sz="4500" dirty="0"/>
              <a:t>if you like the format you have.</a:t>
            </a:r>
          </a:p>
          <a:p>
            <a:pPr>
              <a:spcBef>
                <a:spcPts val="600"/>
              </a:spcBef>
            </a:pPr>
            <a:endParaRPr lang="en-US" sz="4500" dirty="0"/>
          </a:p>
          <a:p>
            <a:pPr>
              <a:spcBef>
                <a:spcPts val="600"/>
              </a:spcBef>
            </a:pPr>
            <a:r>
              <a:rPr lang="en-US" sz="4500" dirty="0"/>
              <a:t>Otherwise choose </a:t>
            </a:r>
            <a:r>
              <a:rPr lang="en-US" sz="4500" b="1" dirty="0"/>
              <a:t>Destination Theme </a:t>
            </a:r>
            <a:r>
              <a:rPr lang="en-US" sz="4500" dirty="0"/>
              <a:t>to add your content. Your designer will use your style choices to guide the design.</a:t>
            </a:r>
          </a:p>
          <a:p>
            <a:endParaRPr lang="en-US" dirty="0"/>
          </a:p>
        </p:txBody>
      </p:sp>
      <p:pic>
        <p:nvPicPr>
          <p:cNvPr id="14" name="Picture 5" descr="The Keep Source Formatting button">
            <a:extLst>
              <a:ext uri="{FF2B5EF4-FFF2-40B4-BE49-F238E27FC236}">
                <a16:creationId xmlns:a16="http://schemas.microsoft.com/office/drawing/2014/main" id="{C5D6B6B8-740D-4114-9730-7AB0EB93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984" y="3124200"/>
            <a:ext cx="503284" cy="48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The Use Destination Theme button">
            <a:extLst>
              <a:ext uri="{FF2B5EF4-FFF2-40B4-BE49-F238E27FC236}">
                <a16:creationId xmlns:a16="http://schemas.microsoft.com/office/drawing/2014/main" id="{B050C777-860E-465B-A791-8FD8C8117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117" y="4805077"/>
            <a:ext cx="503284" cy="48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FF561A-550D-4E4B-964D-F23BC9C59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984" y="1417695"/>
            <a:ext cx="1095231" cy="1135497"/>
          </a:xfrm>
          <a:prstGeom prst="rect">
            <a:avLst/>
          </a:prstGeom>
        </p:spPr>
      </p:pic>
      <p:pic>
        <p:nvPicPr>
          <p:cNvPr id="17" name="Picture 11" descr="The Paste Options button">
            <a:extLst>
              <a:ext uri="{FF2B5EF4-FFF2-40B4-BE49-F238E27FC236}">
                <a16:creationId xmlns:a16="http://schemas.microsoft.com/office/drawing/2014/main" id="{DCAFD2C3-9142-4036-935F-A3BAD4CBF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215" y="1787096"/>
            <a:ext cx="396693" cy="39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descr="White background square">
            <a:extLst>
              <a:ext uri="{FF2B5EF4-FFF2-40B4-BE49-F238E27FC236}">
                <a16:creationId xmlns:a16="http://schemas.microsoft.com/office/drawing/2014/main" id="{AA0E0CBA-1F82-43A8-9DE3-F0F883DB2D26}"/>
              </a:ext>
            </a:extLst>
          </p:cNvPr>
          <p:cNvSpPr/>
          <p:nvPr/>
        </p:nvSpPr>
        <p:spPr>
          <a:xfrm>
            <a:off x="957943" y="655467"/>
            <a:ext cx="5769428" cy="5387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559807"/>
            <a:ext cx="7629466" cy="58787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Include Comments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1570095"/>
            <a:ext cx="5769428" cy="4373505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/>
              <a:t>If you have details about specific content, feel free to add comments and questions directly to the slides.</a:t>
            </a:r>
          </a:p>
          <a:p>
            <a:endParaRPr lang="en-US" sz="3600" dirty="0"/>
          </a:p>
          <a:p>
            <a:r>
              <a:rPr lang="en-US" sz="3600" dirty="0"/>
              <a:t>Your PowerPoint design expert will include any requests for clarification on individual slides when the deck is returned for your review.</a:t>
            </a:r>
          </a:p>
          <a:p>
            <a:r>
              <a:rPr lang="en-US" sz="33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3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5E06080F-9F80-49D4-9D28-F3FD457E427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 descr="Accent squares:  dark black open shape, shaded green block, and white block with text placeholder.">
            <a:extLst>
              <a:ext uri="{FF2B5EF4-FFF2-40B4-BE49-F238E27FC236}">
                <a16:creationId xmlns:a16="http://schemas.microsoft.com/office/drawing/2014/main" id="{CDA17D7C-7C63-439C-8B50-C9B0F0F9AAF7}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539" y="823676"/>
            <a:ext cx="6117771" cy="573989"/>
          </a:xfrm>
        </p:spPr>
        <p:txBody>
          <a:bodyPr/>
          <a:lstStyle/>
          <a:p>
            <a:r>
              <a:rPr lang="en-US" dirty="0"/>
              <a:t>Got graphic assets?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40" y="1490428"/>
            <a:ext cx="6475341" cy="452997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Paste any photos, logos, or other graphic assets you want to include to on the applicable slides.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The designer will also source existing graphics from within PowerPoint or from Creative Commons sources.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Designers will not create original illustrations or artwork as part of this service.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81A2DCC4-678E-4F5B-B305-FA52F5FF55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08FF0-1F83-4DE9-B48E-CB646B5E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FEBE39E3-389E-424A-BBC8-D103BC61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826A1-4E90-405A-AE28-5500B0A362E3}"/>
              </a:ext>
            </a:extLst>
          </p:cNvPr>
          <p:cNvSpPr/>
          <p:nvPr/>
        </p:nvSpPr>
        <p:spPr>
          <a:xfrm flipH="1">
            <a:off x="6568221" y="4076700"/>
            <a:ext cx="5386926" cy="2131595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Rectangle 9" descr="Open square accent block">
            <a:extLst>
              <a:ext uri="{FF2B5EF4-FFF2-40B4-BE49-F238E27FC236}">
                <a16:creationId xmlns:a16="http://schemas.microsoft.com/office/drawing/2014/main" id="{0783A1B7-34FF-4F2F-A68D-A3D22C770FCB}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White background block">
            <a:extLst>
              <a:ext uri="{FF2B5EF4-FFF2-40B4-BE49-F238E27FC236}">
                <a16:creationId xmlns:a16="http://schemas.microsoft.com/office/drawing/2014/main" id="{3C1F0EB8-D260-4FB6-ACF6-6E86B9A02919}"/>
              </a:ext>
            </a:extLst>
          </p:cNvPr>
          <p:cNvSpPr/>
          <p:nvPr/>
        </p:nvSpPr>
        <p:spPr>
          <a:xfrm>
            <a:off x="6834487" y="4223911"/>
            <a:ext cx="5386924" cy="2634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7050026" y="4576968"/>
            <a:ext cx="4905121" cy="1765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3200" b="1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Stay Tuned</a:t>
            </a:r>
          </a:p>
          <a:p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You will hear back from your designer shortly with any questions and see an updated version of your content soon for review.</a:t>
            </a: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1_Presentation_AS - v5.potx" id="{D1728EAB-6DC1-4913-AEDC-4F53919AA0E3}" vid="{CBF1B8A6-9487-4F94-BCB2-B13D930A79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D8345FE10124FB9CB9D7AB6713DF7" ma:contentTypeVersion="10" ma:contentTypeDescription="Create a new document." ma:contentTypeScope="" ma:versionID="59de7c9c0df4b0861c9c294181f8561a">
  <xsd:schema xmlns:xsd="http://www.w3.org/2001/XMLSchema" xmlns:xs="http://www.w3.org/2001/XMLSchema" xmlns:p="http://schemas.microsoft.com/office/2006/metadata/properties" xmlns:ns2="328e43e9-b429-4021-a8c8-f2b58512bdaa" xmlns:ns3="7f43d515-60fa-4001-ae77-1da45a622006" targetNamespace="http://schemas.microsoft.com/office/2006/metadata/properties" ma:root="true" ma:fieldsID="ed2401b77a328a826e68c1c94ed92c2c" ns2:_="" ns3:_="">
    <xsd:import namespace="328e43e9-b429-4021-a8c8-f2b58512bdaa"/>
    <xsd:import namespace="7f43d515-60fa-4001-ae77-1da45a622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8e43e9-b429-4021-a8c8-f2b58512b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43d515-60fa-4001-ae77-1da45a622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28e43e9-b429-4021-a8c8-f2b58512bdaa" xsi:nil="true"/>
  </documentManagement>
</p:properties>
</file>

<file path=customXml/itemProps1.xml><?xml version="1.0" encoding="utf-8"?>
<ds:datastoreItem xmlns:ds="http://schemas.openxmlformats.org/officeDocument/2006/customXml" ds:itemID="{9F6FEFCC-EBC5-49C8-B4AE-4680442EA1D7}"/>
</file>

<file path=customXml/itemProps2.xml><?xml version="1.0" encoding="utf-8"?>
<ds:datastoreItem xmlns:ds="http://schemas.openxmlformats.org/officeDocument/2006/customXml" ds:itemID="{149E9529-4D68-4E08-9517-9F8FDA8D8AC8}"/>
</file>

<file path=customXml/itemProps3.xml><?xml version="1.0" encoding="utf-8"?>
<ds:datastoreItem xmlns:ds="http://schemas.openxmlformats.org/officeDocument/2006/customXml" ds:itemID="{B2BEDC29-D69D-4DA5-8181-E5B652E296B7}"/>
</file>

<file path=docProps/app.xml><?xml version="1.0" encoding="utf-8"?>
<Properties xmlns="http://schemas.openxmlformats.org/officeDocument/2006/extended-properties" xmlns:vt="http://schemas.openxmlformats.org/officeDocument/2006/docPropsVTypes">
  <Template>Light modernist presentation</Template>
  <TotalTime>0</TotalTime>
  <Words>181</Words>
  <Application>Microsoft Office PowerPoint</Application>
  <PresentationFormat>Widescreen</PresentationFormat>
  <Paragraphs>292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Your Presentation Content</vt:lpstr>
      <vt:lpstr>Add your content to this document</vt:lpstr>
      <vt:lpstr>Include Comments</vt:lpstr>
      <vt:lpstr>Got graphic assets?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2019-03-06T17:51:27Z</dcterms:created>
  <dcterms:modified xsi:type="dcterms:W3CDTF">2019-03-06T18:26:44Z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2018-08-01T18:32:06.5268786Z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0x010100E6DD8345FE10124FB9CB9D7AB6713DF7</vt:lpwstr>
  </property>
</Properties>
</file>