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3"/>
  </p:notesMasterIdLst>
  <p:handoutMasterIdLst>
    <p:handoutMasterId r:id="rId14"/>
  </p:handoutMasterIdLst>
  <p:sldIdLst>
    <p:sldId id="256" r:id="rId2"/>
    <p:sldId id="2439" r:id="rId3"/>
    <p:sldId id="2440" r:id="rId4"/>
    <p:sldId id="260" r:id="rId5"/>
    <p:sldId id="2434" r:id="rId6"/>
    <p:sldId id="258" r:id="rId7"/>
    <p:sldId id="2442" r:id="rId8"/>
    <p:sldId id="2433" r:id="rId9"/>
    <p:sldId id="2438" r:id="rId10"/>
    <p:sldId id="2441" r:id="rId11"/>
    <p:sldId id="244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p:scale>
          <a:sx n="164" d="100"/>
          <a:sy n="164" d="100"/>
        </p:scale>
        <p:origin x="116" y="-324"/>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7" d="100"/>
          <a:sy n="57" d="100"/>
        </p:scale>
        <p:origin x="193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2/20/2019</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white open shape, shaded green block, and white block with text placeholder.">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YOUR TITLE </a:t>
            </a:r>
            <a:br>
              <a:rPr lang="en-US" dirty="0"/>
            </a:br>
            <a:r>
              <a:rPr lang="en-US" dirty="0"/>
              <a:t>GOES HERE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white open shape, shaded green block, and white block with text placeholder.">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chemeClr val="bg1"/>
                </a:solidFill>
              </a:rPr>
              <a:t>Template Editing Instructions and Feedback</a:t>
            </a:r>
          </a:p>
        </p:txBody>
      </p:sp>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descr="Accent squares:  white open shape, shaded green block, and white block with text placeholder.">
            <a:extLst>
              <a:ext uri="{FF2B5EF4-FFF2-40B4-BE49-F238E27FC236}">
                <a16:creationId xmlns:a16="http://schemas.microsoft.com/office/drawing/2014/main" id="{CCC577CF-CED3-44B1-AC3E-05C2556B41F4}"/>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accent square">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YOUR TITLE</a:t>
            </a:r>
            <a:br>
              <a:rPr lang="en-US" dirty="0"/>
            </a:br>
            <a:r>
              <a:rPr lang="en-US" dirty="0"/>
              <a:t>GOES HERE</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descr="Accent squares:  white open shape, shaded green block, and white block with text placeholder.">
            <a:extLst>
              <a:ext uri="{FF2B5EF4-FFF2-40B4-BE49-F238E27FC236}">
                <a16:creationId xmlns:a16="http://schemas.microsoft.com/office/drawing/2014/main"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white accent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YOUR TITLE</a:t>
            </a:r>
            <a:br>
              <a:rPr lang="en-US" dirty="0">
                <a:solidFill>
                  <a:schemeClr val="bg1"/>
                </a:solidFill>
              </a:rPr>
            </a:br>
            <a:r>
              <a:rPr lang="en-US" dirty="0">
                <a:solidFill>
                  <a:schemeClr val="bg1"/>
                </a:solidFill>
              </a:rPr>
              <a:t>GOES HERE</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SUBTITLE GOES HERE</a:t>
            </a: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descr="Accent squares:  white open shape, shaded green block, and white block with text placeholder.">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YOUR 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784325792"/>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YOUR TITLE GOES HERE</a:t>
            </a:r>
          </a:p>
        </p:txBody>
      </p:sp>
      <p:sp>
        <p:nvSpPr>
          <p:cNvPr id="9" name="Rectangle 8" descr="Open white square">
            <a:extLst>
              <a:ext uri="{FF2B5EF4-FFF2-40B4-BE49-F238E27FC236}">
                <a16:creationId xmlns:a16="http://schemas.microsoft.com/office/drawing/2014/main" id="{3FA6EA72-8286-456D-962A-635BD29FF580}"/>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descr="Open white square background accent">
            <a:extLst>
              <a:ext uri="{FF2B5EF4-FFF2-40B4-BE49-F238E27FC236}">
                <a16:creationId xmlns:a16="http://schemas.microsoft.com/office/drawing/2014/main" id="{0783A1B7-34FF-4F2F-A68D-A3D22C770FCB}"/>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descr="Gray box accent behind title box">
            <a:extLst>
              <a:ext uri="{FF2B5EF4-FFF2-40B4-BE49-F238E27FC236}">
                <a16:creationId xmlns:a16="http://schemas.microsoft.com/office/drawing/2014/main" id="{3C1F0EB8-D260-4FB6-ACF6-6E86B9A02919}"/>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1_Presentation_AS - v4.potx" id="{D7CDF393-FDD4-437B-B94C-496AC1500528}" vid="{96D15EC4-ADBA-4147-B6BF-A6EFEFEB8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TF34357351 (3)</Template>
  <TotalTime>0</TotalTime>
  <Words>666</Words>
  <Application>Microsoft Office PowerPoint</Application>
  <PresentationFormat>Widescreen</PresentationFormat>
  <Paragraphs>824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vt:lpstr>
      <vt:lpstr>Gill Sans Light</vt:lpstr>
      <vt:lpstr>Office Theme</vt:lpstr>
      <vt:lpstr>YOUR TITLE  GOES HERE</vt:lpstr>
      <vt:lpstr>YOUR TITLE GOES HERE</vt:lpstr>
      <vt:lpstr>YOUR TITLE GOES HERE</vt:lpstr>
      <vt:lpstr>YOUR TITLE GOES HERE</vt:lpstr>
      <vt:lpstr>YOUR TITLE GOES HERE</vt:lpstr>
      <vt:lpstr>Title</vt:lpstr>
      <vt:lpstr>YOUR TITLE GOES HERE</vt:lpstr>
      <vt:lpstr>YOUR TITLE GOES HERE</vt:lpstr>
      <vt:lpstr>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2019-02-21T00:52:10Z</dcterms:created>
  <dcterms:modified xsi:type="dcterms:W3CDTF">2019-02-21T00:52:47Z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2018-08-01T18:17:20.6348874Z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