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8758-3D27-4650-8504-66B1998A2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AF7B7-EF04-4267-9FC0-18EB4A3D4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C1111-43EF-4B4A-A7A4-41DB9F7B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6236-D622-45AB-A8ED-26489F5CBD6C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1BA39-CF0E-4181-9064-01B6E942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1EBBE-F905-4A45-9ABD-CA4FA209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DE63-E798-4FD9-BC95-A9E60D5CD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7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8F39-08ED-46E5-B562-8F3E4DC9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0A044-88A6-4D69-AE01-BA3D806A9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552FB-40BB-4222-8630-FC0F1F5C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6236-D622-45AB-A8ED-26489F5CBD6C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CF000-5330-4BBB-B25C-DD2B553E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8376B-5C8E-4B83-9C55-C00FEC9D0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DE63-E798-4FD9-BC95-A9E60D5CD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0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BEA36-FA34-4532-A6C6-2652B33E3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48946-45EC-49AA-92F5-56C695BB9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50F77-BB6B-456B-88E5-2C1A2709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6236-D622-45AB-A8ED-26489F5CBD6C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BD193-43B7-4F44-9B89-08198BA8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A33DF-C824-4993-BCB4-D444A85C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DE63-E798-4FD9-BC95-A9E60D5CD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6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A914-7BF5-4ED7-BBA4-FF82E2FC7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53752-ED7B-42D6-878C-0FE0447C5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2DC69-49FE-43A3-828E-CDE28936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6236-D622-45AB-A8ED-26489F5CBD6C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54702-525D-44A3-990D-06929862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EC311-37B3-443F-AA67-A5A59D04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DE63-E798-4FD9-BC95-A9E60D5CD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8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E3E4D-7036-4D26-BEED-EB436A9B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CB195-C39B-4669-93CD-B43B77D08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6A995-FA91-4228-B0F6-5602BE6D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6236-D622-45AB-A8ED-26489F5CBD6C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63949-054D-4D00-98B2-04F9761C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0D642-CCC1-49F7-AD17-0FD24C9F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DE63-E798-4FD9-BC95-A9E60D5CD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8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694C-8F3B-4D02-B594-91F66F7F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621A7-664B-43AA-BA08-664D30C81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A7E52-7A1F-43E3-B71C-BA4472387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920FF-D38B-4CC8-B544-AEB30B46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6236-D622-45AB-A8ED-26489F5CBD6C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B83A5-D2E9-4AFE-8984-90EBC6CC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EF076-8371-4FCB-8604-4E3508DB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DE63-E798-4FD9-BC95-A9E60D5CD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3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4074-9D38-4CEA-984B-9F547EFD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DED4B-E520-41D0-AE97-1153903A7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25165-206C-4505-93ED-0534F64B1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54B46-3A29-4E3E-BEC9-69B4A01CC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F7A0B-E497-4B94-9DA9-B952D95EB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B0177A-13EC-4F32-A73B-F8890A14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6236-D622-45AB-A8ED-26489F5CBD6C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A3CC3-ED18-467B-8971-7737E72D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16333-3FFF-41D1-8FC0-5053B7FB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DE63-E798-4FD9-BC95-A9E60D5CD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2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BAEE-401F-4EAB-BDE1-9BC6D912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E4AB1-BC27-4A82-B54C-0996A2524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6236-D622-45AB-A8ED-26489F5CBD6C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8795B-3061-4F12-8F03-8D70E52A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1E9D7-4890-4D0C-B095-2686EC64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DE63-E798-4FD9-BC95-A9E60D5CD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6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786A0-708C-4705-9058-E4B8137D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6236-D622-45AB-A8ED-26489F5CBD6C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F11A5-D4A8-4E59-BFE9-09B48956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4E702-AB3A-4A55-8E27-410AE66E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DE63-E798-4FD9-BC95-A9E60D5CD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5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D6CE-4573-4919-89BD-711005437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B2235-AF82-475E-B346-E20825861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4CD7A-5D07-460D-8898-FBFB0908D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0EE79-AA90-4CC8-AA8D-294BD9DB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6236-D622-45AB-A8ED-26489F5CBD6C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C24B6-F0C4-42FC-8BFC-3F2D64A0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D9003-E95D-4984-9087-DCB36EBA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DE63-E798-4FD9-BC95-A9E60D5CD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9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BBDE-7D87-41BF-B435-4CF498137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D7ED26-6D81-41A8-949B-75E36C4A5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7E4B4-A2F3-44B2-9737-50A028FA0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6032E-4CF9-4B39-A919-3F5495D4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6236-D622-45AB-A8ED-26489F5CBD6C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77A8D-7370-4B67-961A-BDE5D9C8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C363C-DA44-4D4E-94B6-675479E8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DE63-E798-4FD9-BC95-A9E60D5CD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2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36BF4F-72B7-4AC4-A3BE-F35B1EB43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12C4A-A1FF-4620-96C0-1D2D0CE50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943E0-CE9D-493A-8852-CCD665CC3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16236-D622-45AB-A8ED-26489F5CBD6C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14752-237C-4ECE-8675-496067202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2D7D5-3C6B-4D3B-897A-2D495266B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6DE63-E798-4FD9-BC95-A9E60D5CD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6B42-EC6A-4A22-9F28-DB1A2FD1A5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9AFF4-FDA5-49C6-85E8-350DA1A1E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77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Taranbir Bhullar</dc:creator>
  <cp:lastModifiedBy>Taranbir Bhullar</cp:lastModifiedBy>
  <cp:revision>1</cp:revision>
  <dcterms:created xsi:type="dcterms:W3CDTF">2019-02-12T21:36:19Z</dcterms:created>
  <dcterms:modified xsi:type="dcterms:W3CDTF">2019-02-12T21:36:34Z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tbhullar@microsoft.com</vt:lpwstr>
  </property>
  <property fmtid="{D5CDD505-2E9C-101B-9397-08002B2CF9AE}" pid="5" name="MSIP_Label_f42aa342-8706-4288-bd11-ebb85995028c_SetDate">
    <vt:lpwstr>2019-02-12T21:36:22.0988172Z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3028c1cf-e695-49c0-a08d-b169040ef69f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