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7" r:id="rId7"/>
    <p:sldId id="283" r:id="rId8"/>
    <p:sldId id="298" r:id="rId9"/>
    <p:sldId id="284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31" autoAdjust="0"/>
  </p:normalViewPr>
  <p:slideViewPr>
    <p:cSldViewPr snapToGrid="0">
      <p:cViewPr>
        <p:scale>
          <a:sx n="155" d="100"/>
          <a:sy n="155" d="100"/>
        </p:scale>
        <p:origin x="96" y="304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2.6229504327278125E-2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600468610879035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0.24795467400030627"/>
                  <c:y val="0.2714774923445146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2019/02/20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2019/02/20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ZA" sz="2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ZA" sz="2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1100" b="0" i="1" spc="6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Presentation Cover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ZA" dirty="0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Frosted drops on flat glass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april@contoso.com</a:t>
            </a:r>
          </a:p>
          <a:p>
            <a:endParaRPr lang="en-ZA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www.contoso.com</a:t>
            </a:r>
          </a:p>
          <a:p>
            <a:endParaRPr lang="en-ZA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87646" y="6075206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F8F27-03BC-4080-83E5-6B49046A3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Section Divider </a:t>
            </a:r>
            <a:br>
              <a:rPr lang="en-ZA" dirty="0"/>
            </a:br>
            <a:r>
              <a:rPr lang="en-ZA" dirty="0"/>
              <a:t>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ipsum dolor sit ame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ZA" dirty="0"/>
              <a:t>Lorem ipsum dolor sit amet, consectetur adipiscing elit. Etiam aliquet eu mi quis lacinia.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Our Promise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ZA" dirty="0"/>
              <a:t>Lorem ipsum dolor sit amet, consectetur adipiscing elit. Etiam aliquet eu mi quis lacinia.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ZA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33016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68018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688602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9108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Light Presentation Layout_SB - v6" id="{0DCEF7BA-4F11-4CC0-BBFC-DBE664BB2136}" vid="{62B9AFEC-9251-4EFD-904B-1133179C6B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B53CF6-7709-4D46-84FE-D9CA668E7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BDB30-709D-4026-8321-5AB8945E75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6FA4173-5E4C-420B-BDB8-C986336F3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TF44613219 (1)</Template>
  <TotalTime>0</TotalTime>
  <Words>405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Presentation Cover Title</vt:lpstr>
      <vt:lpstr>Section Divider Option 1</vt:lpstr>
      <vt:lpstr>Section Divider  Option 2</vt:lpstr>
      <vt:lpstr>About Us</vt:lpstr>
      <vt:lpstr>Our Promise</vt:lpstr>
      <vt:lpstr>Comparison</vt:lpstr>
      <vt:lpstr>Chart Options</vt:lpstr>
      <vt:lpstr>Table</vt:lpstr>
      <vt:lpstr>Large Image Slide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2019-02-21T00:51:34Z</dcterms:created>
  <dcterms:modified xsi:type="dcterms:W3CDTF">2019-02-21T00:52:06Z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tbhullar@microsoft.com</vt:lpwstr>
  </property>
  <property fmtid="{D5CDD505-2E9C-101B-9397-08002B2CF9AE}" pid="6" name="MSIP_Label_f42aa342-8706-4288-bd11-ebb85995028c_SetDate">
    <vt:lpwstr>2019-02-21T00:51:39.8096046Z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18b938e3-8395-4272-9bf2-207dd8c67b66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