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image" Target="../media/image1.jpeg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3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dsaf 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asdfdf
adfdfasdf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2021-04-11T13:34:26Z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