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jpe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Nhập nội dung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2021-06-06T07:36:55Z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