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CB395-2A6F-46FE-8029-4482B3ED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265" y="766119"/>
            <a:ext cx="10824519" cy="5436974"/>
          </a:xfrm>
        </p:spPr>
        <p:txBody>
          <a:bodyPr anchor="ctr"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CB395-2A6F-46FE-8029-4482B3ED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265" y="766119"/>
            <a:ext cx="10824519" cy="5436974"/>
          </a:xfrm>
        </p:spPr>
        <p:txBody>
          <a:bodyPr anchor="ctr"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42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0</Pages>
  <Words>41</Words>
  <Characters>0</Characters>
  <Application>Microsoft Office PowerPoint</Application>
  <PresentationFormat>Widescreen</PresentationFormat>
  <Lines>0</Lines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Lorem ipsum dolor sit amet, consectetur adipiscing elit, sed do eiusmod tempor incididunt ut labore et dolore magna aliqua.</vt:lpstr>
      <vt:lpstr>Ut enim ad minim veniam, quis nostrud exercitation ullamco laboris nisi ut aliquip ex ea commodo consequat.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Minh Phong</cp:lastModifiedBy>
  <cp:revision>3</cp:revision>
  <dcterms:modified xsi:type="dcterms:W3CDTF">2021-04-17T15:08:05Z</dcterms:modified>
</cp:coreProperties>
</file>