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slideLayouts/slideLayout13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2192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Relationship Id="rId7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image" Target="../media/image1.jpeg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0" y="0"/>
            <a:ext cx="12192000" cy="6858000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3" Type="http://schemas.openxmlformats.org/officeDocument/2006/relationships/slideLayout" Target="../slideLayouts/slideLayout1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3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 bwMode="white">
          <a:xfrm rot="0">
            <a:off x="0" y="0"/>
            <a:ext cx="12192000" cy="6858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sz="8000" b="1" dirty="0">
                <a:solidFill>
                  <a:srgbClr val="FFFFFF"/>
                </a:solidFill>
              </a:rPr>
              <a:t>ad wda</a:t>
            </a:r>
          </a:p>
        </p:txBody>
      </p:sp>
      <p:sp>
        <p:nvSpPr>
          <p:cNvPr id="3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 bwMode="white">
          <a:xfrm rot="0">
            <a:off x="0" y="0"/>
            <a:ext cx="12192000" cy="6858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sz="7000" b="1" dirty="0">
                <a:solidFill>
                  <a:srgbClr val="FFFFFF"/>
                </a:solidFill>
                <a:latin typeface="Arial"/>
              </a:rPr>
              <a:t>awda aw dwadawd
awd wad</a:t>
            </a:r>
          </a:p>
        </p:txBody>
      </p:sp>
      <p:sp>
        <p:nvSpPr>
          <p:cNvPr id="3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2021-06-05T19:31:51Z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