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5143500" type="screen16x9"/>
  <p:notesSz cx="6858000" cy="9144000"/>
  <p:embeddedFontLst>
    <p:embeddedFont>
      <p:font typeface="Open Sans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6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30188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596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276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871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550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616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01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‹nº›</a:t>
            </a:fld>
            <a:endParaRPr lang="pt-BR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.me/MVCBr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6" name="Shape 56" descr="PPT_Padrao_Inicial.f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5" y="0"/>
            <a:ext cx="912442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4811900" y="56450"/>
            <a:ext cx="4169700" cy="403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3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Fuja do XGH – </a:t>
            </a:r>
            <a:r>
              <a:rPr lang="pt-BR" sz="3000" dirty="0" err="1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eXtreme</a:t>
            </a:r>
            <a:r>
              <a:rPr lang="pt-BR" sz="3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Go </a:t>
            </a:r>
            <a:r>
              <a:rPr lang="pt-BR" sz="3000" dirty="0" err="1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Horse</a:t>
            </a:r>
            <a:endParaRPr lang="pt-BR" sz="3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4868350" y="3489700"/>
            <a:ext cx="4169700" cy="103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pt-BR" dirty="0" smtClean="0">
                <a:solidFill>
                  <a:srgbClr val="FFFFFF"/>
                </a:solidFill>
              </a:rPr>
              <a:t>Kleberson Toro</a:t>
            </a:r>
            <a:endParaRPr lang="pt-BR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 descr="PPT_Padrao.f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A0865B6-672F-4D1E-9FE7-7CB3898B20A1}"/>
              </a:ext>
            </a:extLst>
          </p:cNvPr>
          <p:cNvSpPr txBox="1">
            <a:spLocks/>
          </p:cNvSpPr>
          <p:nvPr/>
        </p:nvSpPr>
        <p:spPr>
          <a:xfrm>
            <a:off x="250825" y="500963"/>
            <a:ext cx="8642350" cy="6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r>
              <a:rPr lang="pt-BR" b="1" dirty="0" smtClean="0"/>
              <a:t>XGH - </a:t>
            </a:r>
            <a:r>
              <a:rPr lang="pt-BR" b="1" dirty="0" err="1" smtClean="0"/>
              <a:t>eXtreme</a:t>
            </a:r>
            <a:r>
              <a:rPr lang="pt-BR" b="1" dirty="0" smtClean="0"/>
              <a:t> Go </a:t>
            </a:r>
            <a:r>
              <a:rPr lang="pt-BR" b="1" dirty="0" err="1" smtClean="0"/>
              <a:t>Horse</a:t>
            </a:r>
            <a:endParaRPr lang="pt-BR" alt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972" y="1287487"/>
            <a:ext cx="3219822" cy="3219822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B51A6571-519E-4CFB-9797-25B33FED5BA2}"/>
              </a:ext>
            </a:extLst>
          </p:cNvPr>
          <p:cNvSpPr txBox="1">
            <a:spLocks/>
          </p:cNvSpPr>
          <p:nvPr/>
        </p:nvSpPr>
        <p:spPr>
          <a:xfrm>
            <a:off x="2197071" y="1063260"/>
            <a:ext cx="6946929" cy="3006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 smtClean="0"/>
              <a:t>Você se identifica com o </a:t>
            </a:r>
            <a:r>
              <a:rPr lang="pt-BR" dirty="0" err="1" smtClean="0"/>
              <a:t>eXtreme</a:t>
            </a:r>
            <a:r>
              <a:rPr lang="pt-BR" dirty="0" smtClean="0"/>
              <a:t> Go </a:t>
            </a:r>
            <a:r>
              <a:rPr lang="pt-BR" dirty="0" err="1" smtClean="0"/>
              <a:t>Horse</a:t>
            </a:r>
            <a:r>
              <a:rPr lang="pt-BR" dirty="0" smtClean="0"/>
              <a:t>? Se sim, acho que temos algo errado que não está certo nesse processo.</a:t>
            </a:r>
          </a:p>
          <a:p>
            <a:pPr marL="400050" lvl="2"/>
            <a:endParaRPr lang="pt-BR" altLang="pt-BR" dirty="0" smtClean="0"/>
          </a:p>
          <a:p>
            <a:pPr marL="742950" lvl="2" indent="-342900"/>
            <a:r>
              <a:rPr lang="pt-BR" altLang="pt-BR" sz="1800" dirty="0" smtClean="0"/>
              <a:t>http://sou.gohorseprocess.com.br/extreme-go-horse-xgh/</a:t>
            </a:r>
            <a:endParaRPr lang="pt-BR" altLang="pt-BR" sz="1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 descr="PPT_Padrao.f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3556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A0865B6-672F-4D1E-9FE7-7CB3898B20A1}"/>
              </a:ext>
            </a:extLst>
          </p:cNvPr>
          <p:cNvSpPr txBox="1">
            <a:spLocks/>
          </p:cNvSpPr>
          <p:nvPr/>
        </p:nvSpPr>
        <p:spPr>
          <a:xfrm>
            <a:off x="2" y="272480"/>
            <a:ext cx="9143999" cy="1514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r>
              <a:rPr lang="pt-BR" sz="4400" b="1" dirty="0" smtClean="0"/>
              <a:t>MVC – </a:t>
            </a:r>
            <a:r>
              <a:rPr lang="pt-BR" sz="4400" b="1" dirty="0" err="1" smtClean="0"/>
              <a:t>Model</a:t>
            </a:r>
            <a:r>
              <a:rPr lang="pt-BR" sz="4400" b="1" dirty="0" smtClean="0"/>
              <a:t> / </a:t>
            </a:r>
            <a:r>
              <a:rPr lang="pt-BR" sz="4400" b="1" dirty="0" err="1" smtClean="0"/>
              <a:t>View</a:t>
            </a:r>
            <a:r>
              <a:rPr lang="pt-BR" sz="4400" b="1" dirty="0" smtClean="0"/>
              <a:t> / </a:t>
            </a:r>
            <a:r>
              <a:rPr lang="pt-BR" sz="4400" b="1" dirty="0" err="1" smtClean="0"/>
              <a:t>Controller</a:t>
            </a:r>
            <a:r>
              <a:rPr lang="pt-BR" sz="4400" b="1" dirty="0" smtClean="0"/>
              <a:t/>
            </a:r>
            <a:br>
              <a:rPr lang="pt-BR" sz="4400" b="1" dirty="0" smtClean="0"/>
            </a:br>
            <a:r>
              <a:rPr lang="pt-BR" sz="4400" b="1" dirty="0" smtClean="0"/>
              <a:t>Modelo, Visão e Controlador</a:t>
            </a:r>
            <a:endParaRPr lang="pt-BR" altLang="pt-BR" sz="4400" b="1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51A6571-519E-4CFB-9797-25B33FED5BA2}"/>
              </a:ext>
            </a:extLst>
          </p:cNvPr>
          <p:cNvSpPr txBox="1">
            <a:spLocks/>
          </p:cNvSpPr>
          <p:nvPr/>
        </p:nvSpPr>
        <p:spPr>
          <a:xfrm>
            <a:off x="-1" y="1887523"/>
            <a:ext cx="9144001" cy="2748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r>
              <a:rPr lang="pt-BR" sz="2000" dirty="0" smtClean="0"/>
              <a:t>Não é um padrão de projeto, e sim um padrão de arquitetura de software</a:t>
            </a:r>
          </a:p>
          <a:p>
            <a:pPr lvl="1"/>
            <a:endParaRPr lang="pt-BR" altLang="pt-BR" sz="2000" dirty="0" smtClean="0"/>
          </a:p>
          <a:p>
            <a:pPr lvl="1"/>
            <a:r>
              <a:rPr lang="pt-BR" sz="2000" b="1" dirty="0" smtClean="0">
                <a:solidFill>
                  <a:srgbClr val="00B050"/>
                </a:solidFill>
              </a:rPr>
              <a:t>Vantagens</a:t>
            </a:r>
            <a:r>
              <a:rPr lang="pt-BR" sz="2000" dirty="0" smtClean="0"/>
              <a:t>: Organização, facilita a divisão de tarefas, facilita a atualização de layouts, facilita o reaproveitamento de código, facilidade na manutenção dos recursos e inclusão de novos</a:t>
            </a:r>
            <a:endParaRPr lang="pt-BR" altLang="pt-BR" sz="2000" dirty="0" smtClean="0"/>
          </a:p>
          <a:p>
            <a:pPr lvl="1"/>
            <a:r>
              <a:rPr lang="pt-BR" sz="2000" b="1" dirty="0" smtClean="0">
                <a:solidFill>
                  <a:srgbClr val="FF0000"/>
                </a:solidFill>
              </a:rPr>
              <a:t>Desvantagens</a:t>
            </a:r>
            <a:r>
              <a:rPr lang="pt-BR" sz="2000" dirty="0" smtClean="0"/>
              <a:t>:  Requer pessoal com conhecimento do padrão, Requer um maior tempo de analise, Não é recomendado a pequenas aplicações</a:t>
            </a:r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412884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 descr="PPT_Padrao.f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09725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A0865B6-672F-4D1E-9FE7-7CB3898B20A1}"/>
              </a:ext>
            </a:extLst>
          </p:cNvPr>
          <p:cNvSpPr txBox="1">
            <a:spLocks/>
          </p:cNvSpPr>
          <p:nvPr/>
        </p:nvSpPr>
        <p:spPr>
          <a:xfrm>
            <a:off x="0" y="99714"/>
            <a:ext cx="9144001" cy="1318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r>
              <a:rPr lang="pt-BR" sz="4400" b="1" dirty="0" smtClean="0"/>
              <a:t>Conceito MVC</a:t>
            </a:r>
            <a:br>
              <a:rPr lang="pt-BR" sz="4400" b="1" dirty="0" smtClean="0"/>
            </a:br>
            <a:r>
              <a:rPr lang="pt-BR" sz="4400" b="1" dirty="0" smtClean="0"/>
              <a:t>Responsabilidades</a:t>
            </a:r>
            <a:endParaRPr lang="pt-BR" altLang="pt-BR" sz="4400" b="1" dirty="0"/>
          </a:p>
        </p:txBody>
      </p:sp>
      <p:sp>
        <p:nvSpPr>
          <p:cNvPr id="4" name="Retângulo 3"/>
          <p:cNvSpPr/>
          <p:nvPr/>
        </p:nvSpPr>
        <p:spPr>
          <a:xfrm>
            <a:off x="309548" y="1554465"/>
            <a:ext cx="1720679" cy="2529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com Canto Diagonal Aparado 4"/>
          <p:cNvSpPr/>
          <p:nvPr/>
        </p:nvSpPr>
        <p:spPr>
          <a:xfrm>
            <a:off x="2578399" y="1548533"/>
            <a:ext cx="1864192" cy="2529700"/>
          </a:xfrm>
          <a:prstGeom prst="snip2Diag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Arredondar Retângulo em um Canto Diagonal 5"/>
          <p:cNvSpPr/>
          <p:nvPr/>
        </p:nvSpPr>
        <p:spPr>
          <a:xfrm>
            <a:off x="4990763" y="1548533"/>
            <a:ext cx="1818501" cy="2529700"/>
          </a:xfrm>
          <a:prstGeom prst="round2Diag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Disco magnético 6"/>
          <p:cNvSpPr/>
          <p:nvPr/>
        </p:nvSpPr>
        <p:spPr>
          <a:xfrm>
            <a:off x="7212998" y="1569937"/>
            <a:ext cx="1522181" cy="836878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Disco magnético 7"/>
          <p:cNvSpPr/>
          <p:nvPr/>
        </p:nvSpPr>
        <p:spPr>
          <a:xfrm>
            <a:off x="7217532" y="2831820"/>
            <a:ext cx="1522181" cy="817391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086236" y="1520721"/>
            <a:ext cx="18178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DAO</a:t>
            </a:r>
          </a:p>
          <a:p>
            <a:pPr algn="ctr"/>
            <a:r>
              <a:rPr lang="pt-BR" sz="2000" b="1" dirty="0" smtClean="0"/>
              <a:t>(</a:t>
            </a:r>
            <a:r>
              <a:rPr lang="pt-BR" sz="1100" i="1" dirty="0"/>
              <a:t>Data Access </a:t>
            </a:r>
            <a:r>
              <a:rPr lang="pt-BR" sz="1100" i="1" dirty="0" err="1"/>
              <a:t>Objec</a:t>
            </a:r>
            <a:r>
              <a:rPr lang="pt-BR" sz="2000" b="1" dirty="0" smtClean="0"/>
              <a:t>)</a:t>
            </a:r>
            <a:endParaRPr lang="pt-BR" dirty="0"/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persistência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086236" y="2782605"/>
            <a:ext cx="18178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DAL</a:t>
            </a:r>
          </a:p>
          <a:p>
            <a:pPr algn="ctr"/>
            <a:r>
              <a:rPr lang="pt-BR" sz="2000" b="1" dirty="0" smtClean="0"/>
              <a:t>(</a:t>
            </a:r>
            <a:r>
              <a:rPr lang="pt-BR" sz="1100" i="1" dirty="0"/>
              <a:t>Data Access </a:t>
            </a:r>
            <a:r>
              <a:rPr lang="pt-BR" sz="1100" i="1" dirty="0" err="1" smtClean="0"/>
              <a:t>Layer</a:t>
            </a:r>
            <a:r>
              <a:rPr lang="pt-BR" sz="2000" b="1" dirty="0" smtClean="0"/>
              <a:t>)</a:t>
            </a:r>
            <a:endParaRPr lang="pt-BR" dirty="0"/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persistência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52189" y="1536381"/>
            <a:ext cx="20744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View</a:t>
            </a:r>
            <a:r>
              <a:rPr lang="pt-BR" b="1" dirty="0"/>
              <a:t> </a:t>
            </a:r>
            <a:endParaRPr lang="pt-BR" b="1" dirty="0" smtClean="0"/>
          </a:p>
          <a:p>
            <a:pPr algn="ctr"/>
            <a:r>
              <a:rPr lang="pt-BR" b="1" dirty="0" smtClean="0"/>
              <a:t>( Visão )</a:t>
            </a:r>
          </a:p>
          <a:p>
            <a:endParaRPr lang="pt-BR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400" b="1" dirty="0" smtClean="0"/>
              <a:t>Cliente Web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sz="14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400" b="1" dirty="0" smtClean="0"/>
              <a:t>Cliente Mobile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sz="14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400" b="1" dirty="0" smtClean="0"/>
              <a:t>Cliente Desktop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sz="14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400" b="1" dirty="0" smtClean="0"/>
              <a:t>Outros Clientes</a:t>
            </a:r>
            <a:endParaRPr lang="pt-BR" sz="14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497576" y="1498874"/>
            <a:ext cx="20744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 smtClean="0"/>
              <a:t>Controller</a:t>
            </a:r>
            <a:endParaRPr lang="pt-BR" sz="2000" b="1" dirty="0" smtClean="0"/>
          </a:p>
          <a:p>
            <a:pPr algn="ctr"/>
            <a:r>
              <a:rPr lang="pt-BR" sz="2000" b="1" dirty="0" smtClean="0"/>
              <a:t>( Controlador )</a:t>
            </a:r>
          </a:p>
          <a:p>
            <a:endParaRPr lang="pt-BR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Gerindo o fluxo da aplicação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946164" y="1498874"/>
            <a:ext cx="207442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 smtClean="0"/>
              <a:t>Model</a:t>
            </a:r>
            <a:endParaRPr lang="pt-BR" sz="2000" b="1" dirty="0" smtClean="0"/>
          </a:p>
          <a:p>
            <a:pPr algn="ctr"/>
            <a:r>
              <a:rPr lang="pt-BR" sz="2000" b="1" dirty="0" smtClean="0"/>
              <a:t>( Modelo )</a:t>
            </a:r>
          </a:p>
          <a:p>
            <a:endParaRPr lang="pt-B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Ações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Regra de Negócio</a:t>
            </a:r>
          </a:p>
          <a:p>
            <a:endParaRPr lang="pt-BR" dirty="0"/>
          </a:p>
          <a:p>
            <a:r>
              <a:rPr lang="pt-BR" dirty="0" smtClean="0">
                <a:solidFill>
                  <a:srgbClr val="FF0000"/>
                </a:solidFill>
              </a:rPr>
              <a:t>*Persistência</a:t>
            </a:r>
          </a:p>
        </p:txBody>
      </p:sp>
    </p:spTree>
    <p:extLst>
      <p:ext uri="{BB962C8B-B14F-4D97-AF65-F5344CB8AC3E}">
        <p14:creationId xmlns:p14="http://schemas.microsoft.com/office/powerpoint/2010/main" val="148820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 descr="PPT_Padrao.f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B51A6571-519E-4CFB-9797-25B33FED5BA2}"/>
              </a:ext>
            </a:extLst>
          </p:cNvPr>
          <p:cNvSpPr txBox="1">
            <a:spLocks/>
          </p:cNvSpPr>
          <p:nvPr/>
        </p:nvSpPr>
        <p:spPr bwMode="auto">
          <a:xfrm>
            <a:off x="-394283" y="364730"/>
            <a:ext cx="9538283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Arial" charset="0"/>
              <a:buNone/>
              <a:defRPr sz="2800">
                <a:solidFill>
                  <a:schemeClr val="tx1"/>
                </a:solidFill>
                <a:latin typeface="Montserrat" panose="02000505000000020004" pitchFamily="2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Courier New" panose="02070309020205020404" pitchFamily="49" charset="0"/>
              <a:buChar char="o"/>
              <a:defRPr i="1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4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4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4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4"/>
              </a:buBlip>
              <a:defRPr i="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lvl="1" indent="0">
              <a:buNone/>
            </a:pPr>
            <a:endParaRPr lang="pt-BR" altLang="pt-BR" sz="1800" kern="0" dirty="0" smtClean="0"/>
          </a:p>
          <a:p>
            <a:pPr lvl="1"/>
            <a:r>
              <a:rPr lang="pt-BR" altLang="pt-BR" sz="1800" kern="0" dirty="0" smtClean="0"/>
              <a:t>https</a:t>
            </a:r>
            <a:r>
              <a:rPr lang="pt-BR" altLang="pt-BR" sz="1800" kern="0" dirty="0"/>
              <a:t>://www.sympla.com.br/projeto-mvcbr-poo-sem-deixar-de-ser-rad__172032</a:t>
            </a:r>
            <a:endParaRPr lang="pt-BR" altLang="pt-BR" sz="2000" kern="0" dirty="0"/>
          </a:p>
          <a:p>
            <a:pPr marL="457200" lvl="1" indent="0">
              <a:buNone/>
            </a:pPr>
            <a:endParaRPr lang="pt-BR" altLang="pt-BR" sz="2000" kern="0" dirty="0" smtClean="0"/>
          </a:p>
          <a:p>
            <a:pPr lvl="2"/>
            <a:r>
              <a:rPr lang="pt-BR" sz="2400" dirty="0" err="1" smtClean="0"/>
              <a:t>Telegram</a:t>
            </a:r>
            <a:r>
              <a:rPr lang="pt-BR" sz="2400" dirty="0" smtClean="0"/>
              <a:t>: </a:t>
            </a:r>
            <a:r>
              <a:rPr lang="pt-BR" sz="2400" dirty="0" smtClean="0">
                <a:hlinkClick r:id="rId5"/>
              </a:rPr>
              <a:t>t.me/</a:t>
            </a:r>
            <a:r>
              <a:rPr lang="pt-BR" sz="2400" dirty="0" err="1" smtClean="0">
                <a:hlinkClick r:id="rId5"/>
              </a:rPr>
              <a:t>MVCBr</a:t>
            </a:r>
            <a:endParaRPr lang="pt-BR" sz="2400" dirty="0" smtClean="0"/>
          </a:p>
        </p:txBody>
      </p:sp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680E860A-277E-4937-8581-557F610FA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96380"/>
            <a:ext cx="9144000" cy="612436"/>
          </a:xfrm>
        </p:spPr>
        <p:txBody>
          <a:bodyPr/>
          <a:lstStyle/>
          <a:p>
            <a:r>
              <a:rPr lang="pt-BR" sz="4000" dirty="0"/>
              <a:t>Perguntas?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680E860A-277E-4937-8581-557F610FA3A7}"/>
              </a:ext>
            </a:extLst>
          </p:cNvPr>
          <p:cNvSpPr txBox="1">
            <a:spLocks/>
          </p:cNvSpPr>
          <p:nvPr/>
        </p:nvSpPr>
        <p:spPr>
          <a:xfrm>
            <a:off x="0" y="3724712"/>
            <a:ext cx="9144000" cy="673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r>
              <a:rPr lang="pt-BR" sz="4000" dirty="0" smtClean="0"/>
              <a:t>OBRIGADO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65774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 descr="PPT_Padrao.f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2043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175</Words>
  <Application>Microsoft Office PowerPoint</Application>
  <PresentationFormat>Apresentação na tela (16:9)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Courier New</vt:lpstr>
      <vt:lpstr>Arial</vt:lpstr>
      <vt:lpstr>Open Sans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Perguntas?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KTV</cp:lastModifiedBy>
  <cp:revision>6</cp:revision>
  <dcterms:modified xsi:type="dcterms:W3CDTF">2017-08-19T12:31:58Z</dcterms:modified>
</cp:coreProperties>
</file>