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9144000" cy="5143500" type="screen16x9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31880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630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1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60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5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53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164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2356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14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5577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27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pt-BR" sz="1000">
                <a:solidFill>
                  <a:schemeClr val="dk2"/>
                </a:solidFill>
              </a:rPr>
              <a:t>‹nº›</a:t>
            </a:fld>
            <a:endParaRPr lang="pt-B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18" Type="http://schemas.openxmlformats.org/officeDocument/2006/relationships/image" Target="../media/image21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13.jpeg"/><Relationship Id="rId15" Type="http://schemas.openxmlformats.org/officeDocument/2006/relationships/image" Target="../media/image18.jpeg"/><Relationship Id="rId10" Type="http://schemas.openxmlformats.org/officeDocument/2006/relationships/image" Target="../media/image9.png"/><Relationship Id="rId4" Type="http://schemas.openxmlformats.org/officeDocument/2006/relationships/image" Target="../media/image12.jpeg"/><Relationship Id="rId9" Type="http://schemas.openxmlformats.org/officeDocument/2006/relationships/image" Target="../media/image8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17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6.png"/><Relationship Id="rId5" Type="http://schemas.openxmlformats.org/officeDocument/2006/relationships/image" Target="../media/image23.jpeg"/><Relationship Id="rId15" Type="http://schemas.openxmlformats.org/officeDocument/2006/relationships/image" Target="../media/image29.jpeg"/><Relationship Id="rId10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14.png"/><Relationship Id="rId14" Type="http://schemas.openxmlformats.org/officeDocument/2006/relationships/image" Target="../media/image2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56" name="Shape 56" descr="PPT_Padrao_Inicial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5" y="0"/>
            <a:ext cx="912442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4811900" y="56450"/>
            <a:ext cx="4169700" cy="403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pt-BR" sz="30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Levando sua aplicação do Desktop ao Mobile</a:t>
            </a:r>
            <a:endParaRPr lang="pt-BR" sz="30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Shape 58"/>
          <p:cNvSpPr txBox="1"/>
          <p:nvPr/>
        </p:nvSpPr>
        <p:spPr>
          <a:xfrm>
            <a:off x="4868350" y="3489700"/>
            <a:ext cx="4169700" cy="103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pt-BR" dirty="0" smtClean="0">
                <a:solidFill>
                  <a:srgbClr val="FFFFFF"/>
                </a:solidFill>
              </a:rPr>
              <a:t>Landerson Gomes</a:t>
            </a:r>
            <a:endParaRPr lang="pt-BR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PPT_Padrao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ítulo 1"/>
          <p:cNvSpPr txBox="1">
            <a:spLocks/>
          </p:cNvSpPr>
          <p:nvPr/>
        </p:nvSpPr>
        <p:spPr bwMode="auto">
          <a:xfrm>
            <a:off x="206375" y="438150"/>
            <a:ext cx="86788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 sz="35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[</a:t>
            </a:r>
            <a:r>
              <a:rPr lang="pt-BR" altLang="pt-BR" sz="3500" b="1" dirty="0" smtClean="0">
                <a:solidFill>
                  <a:srgbClr val="1F4E79"/>
                </a:solidFill>
                <a:latin typeface="Calibri Light" panose="020F0302020204030204" pitchFamily="34" charset="0"/>
              </a:rPr>
              <a:t>CONTATO</a:t>
            </a:r>
            <a:r>
              <a:rPr lang="pt-BR" altLang="pt-BR" sz="35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]</a:t>
            </a:r>
            <a:endParaRPr lang="pt-BR" altLang="pt-BR" sz="35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Imagem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751" y="1269989"/>
            <a:ext cx="12128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Texto 22"/>
          <p:cNvSpPr txBox="1">
            <a:spLocks/>
          </p:cNvSpPr>
          <p:nvPr/>
        </p:nvSpPr>
        <p:spPr bwMode="auto">
          <a:xfrm>
            <a:off x="2972808" y="1377686"/>
            <a:ext cx="5481638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vivaitaocara.com.br/</a:t>
            </a:r>
            <a:r>
              <a:rPr lang="pt-BR" altLang="pt-BR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landersongomes</a:t>
            </a:r>
            <a:endParaRPr lang="pt-BR" altLang="pt-BR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301295" y="1937050"/>
            <a:ext cx="639763" cy="63023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500" dirty="0">
                <a:solidFill>
                  <a:srgbClr val="00B0F0"/>
                </a:solidFill>
                <a:latin typeface="+mn-lt"/>
              </a:rPr>
              <a:t>@</a:t>
            </a: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2972808" y="2108500"/>
            <a:ext cx="455612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landersongomes6@gmail.com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163" y="2801717"/>
            <a:ext cx="454025" cy="4095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Espaço Reservado para Texto 20"/>
          <p:cNvSpPr txBox="1">
            <a:spLocks/>
          </p:cNvSpPr>
          <p:nvPr/>
        </p:nvSpPr>
        <p:spPr bwMode="auto">
          <a:xfrm>
            <a:off x="2972808" y="2801717"/>
            <a:ext cx="45561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pt-BR" altLang="pt-BR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landersongomes</a:t>
            </a:r>
            <a:endParaRPr lang="pt-BR" altLang="pt-BR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053" y="3528395"/>
            <a:ext cx="228600" cy="441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Espaço Reservado para Texto 22"/>
          <p:cNvSpPr txBox="1">
            <a:spLocks/>
          </p:cNvSpPr>
          <p:nvPr/>
        </p:nvSpPr>
        <p:spPr bwMode="auto">
          <a:xfrm>
            <a:off x="2971221" y="3528395"/>
            <a:ext cx="45577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sz="24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landersonDelphi</a:t>
            </a:r>
            <a:endParaRPr lang="pt-BR" altLang="pt-BR" sz="2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9" t="6241" r="6738" b="6158"/>
          <a:stretch>
            <a:fillRect/>
          </a:stretch>
        </p:blipFill>
        <p:spPr bwMode="auto">
          <a:xfrm>
            <a:off x="215404" y="2981224"/>
            <a:ext cx="1444873" cy="142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92" y="1931861"/>
            <a:ext cx="1286992" cy="115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136615"/>
            <a:ext cx="1763143" cy="78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68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PPT_Padrao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ítulo 1"/>
          <p:cNvSpPr txBox="1">
            <a:spLocks/>
          </p:cNvSpPr>
          <p:nvPr/>
        </p:nvSpPr>
        <p:spPr bwMode="auto">
          <a:xfrm>
            <a:off x="206375" y="438150"/>
            <a:ext cx="86788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 sz="3500" b="1" dirty="0">
                <a:solidFill>
                  <a:srgbClr val="FF0000"/>
                </a:solidFill>
                <a:latin typeface="Calibri Light" panose="020F0302020204030204" pitchFamily="34" charset="0"/>
              </a:rPr>
              <a:t>[ </a:t>
            </a:r>
            <a:r>
              <a:rPr lang="pt-BR" altLang="pt-BR" sz="3500" b="1" dirty="0">
                <a:solidFill>
                  <a:srgbClr val="1F4E79"/>
                </a:solidFill>
                <a:latin typeface="Calibri Light" panose="020F0302020204030204" pitchFamily="34" charset="0"/>
              </a:rPr>
              <a:t>AGENDA</a:t>
            </a:r>
            <a:r>
              <a:rPr lang="pt-BR" altLang="pt-BR" sz="3500" b="1" dirty="0">
                <a:solidFill>
                  <a:srgbClr val="FF0000"/>
                </a:solidFill>
                <a:latin typeface="Calibri Light" panose="020F0302020204030204" pitchFamily="34" charset="0"/>
              </a:rPr>
              <a:t>]</a:t>
            </a:r>
          </a:p>
        </p:txBody>
      </p:sp>
      <p:sp>
        <p:nvSpPr>
          <p:cNvPr id="24" name="Rectangle 3"/>
          <p:cNvSpPr txBox="1">
            <a:spLocks/>
          </p:cNvSpPr>
          <p:nvPr/>
        </p:nvSpPr>
        <p:spPr>
          <a:xfrm>
            <a:off x="3780890" y="1209175"/>
            <a:ext cx="5363110" cy="3211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altLang="pt-BR" b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GAP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altLang="pt-BR" b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Recursos do RAD Studio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altLang="pt-BR" b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Desafio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altLang="pt-BR" b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Proposta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altLang="pt-BR" b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Dicas &amp; Cuidados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altLang="pt-BR" b="1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Soluções</a:t>
            </a:r>
          </a:p>
          <a:p>
            <a:pPr marL="457200" lvl="3" indent="-457200" algn="l">
              <a:buFont typeface="Arial" panose="020B0604020202020204" pitchFamily="34" charset="0"/>
              <a:buChar char="•"/>
              <a:defRPr/>
            </a:pPr>
            <a:endParaRPr lang="pt-BR" altLang="pt-BR" dirty="0"/>
          </a:p>
        </p:txBody>
      </p:sp>
      <p:pic>
        <p:nvPicPr>
          <p:cNvPr id="25" name="Espaço Reservado para Conteúdo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54" y="1557434"/>
            <a:ext cx="2086474" cy="236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PPT_Padrao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ítulo 1"/>
          <p:cNvSpPr txBox="1">
            <a:spLocks/>
          </p:cNvSpPr>
          <p:nvPr/>
        </p:nvSpPr>
        <p:spPr bwMode="auto">
          <a:xfrm>
            <a:off x="206375" y="438150"/>
            <a:ext cx="86788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 sz="35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[</a:t>
            </a:r>
            <a:r>
              <a:rPr lang="pt-BR" altLang="pt-BR" sz="3500" b="1" dirty="0" smtClean="0">
                <a:solidFill>
                  <a:srgbClr val="1F4E79"/>
                </a:solidFill>
                <a:latin typeface="Calibri Light" panose="020F0302020204030204" pitchFamily="34" charset="0"/>
              </a:rPr>
              <a:t>GAP</a:t>
            </a:r>
            <a:r>
              <a:rPr lang="pt-BR" altLang="pt-BR" sz="35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]</a:t>
            </a:r>
            <a:endParaRPr lang="pt-BR" altLang="pt-BR" sz="35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31" y="2283705"/>
            <a:ext cx="8189682" cy="18670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596" y="1082151"/>
            <a:ext cx="1041518" cy="1040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63" y="1140840"/>
            <a:ext cx="1040202" cy="10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83" y="1061110"/>
            <a:ext cx="1061243" cy="106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47" y="1114025"/>
            <a:ext cx="949464" cy="1011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m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050" y="1140840"/>
            <a:ext cx="1032312" cy="10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55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PPT_Padrao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ítulo 1"/>
          <p:cNvSpPr txBox="1">
            <a:spLocks/>
          </p:cNvSpPr>
          <p:nvPr/>
        </p:nvSpPr>
        <p:spPr bwMode="auto">
          <a:xfrm>
            <a:off x="206375" y="438150"/>
            <a:ext cx="86788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 sz="35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[</a:t>
            </a:r>
            <a:r>
              <a:rPr lang="pt-BR" altLang="pt-BR" sz="3500" b="1" dirty="0" smtClean="0">
                <a:solidFill>
                  <a:srgbClr val="1F4E79"/>
                </a:solidFill>
                <a:latin typeface="Calibri Light" panose="020F0302020204030204" pitchFamily="34" charset="0"/>
              </a:rPr>
              <a:t>GAP</a:t>
            </a:r>
            <a:r>
              <a:rPr lang="pt-BR" altLang="pt-BR" sz="35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]</a:t>
            </a:r>
            <a:endParaRPr lang="pt-BR" altLang="pt-BR" sz="35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1535247" y="622644"/>
            <a:ext cx="5158757" cy="703667"/>
            <a:chOff x="995463" y="1061110"/>
            <a:chExt cx="6844963" cy="1112043"/>
          </a:xfrm>
        </p:grpSpPr>
        <p:pic>
          <p:nvPicPr>
            <p:cNvPr id="7" name="Imagem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596" y="1082151"/>
              <a:ext cx="1041518" cy="104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Imagem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463" y="1140840"/>
              <a:ext cx="1040202" cy="103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m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183" y="1061110"/>
              <a:ext cx="1061243" cy="1061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Imagem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747" y="1114025"/>
              <a:ext cx="949464" cy="101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Imagem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050" y="1140840"/>
              <a:ext cx="1032312" cy="103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Imagem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1" y="1431415"/>
            <a:ext cx="5932145" cy="3089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433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PPT_Padrao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ítulo 1"/>
          <p:cNvSpPr txBox="1">
            <a:spLocks/>
          </p:cNvSpPr>
          <p:nvPr/>
        </p:nvSpPr>
        <p:spPr bwMode="auto">
          <a:xfrm>
            <a:off x="206375" y="438150"/>
            <a:ext cx="86788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 sz="35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[</a:t>
            </a:r>
            <a:r>
              <a:rPr lang="pt-BR" altLang="pt-BR" sz="3500" b="1" dirty="0">
                <a:solidFill>
                  <a:srgbClr val="1F4E79"/>
                </a:solidFill>
                <a:latin typeface="Calibri Light" panose="020F0302020204030204" pitchFamily="34" charset="0"/>
              </a:rPr>
              <a:t>RECURSOS DO RAD STUDIO</a:t>
            </a:r>
            <a:r>
              <a:rPr lang="pt-BR" altLang="pt-BR" sz="35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]</a:t>
            </a:r>
            <a:endParaRPr lang="pt-BR" altLang="pt-BR" sz="35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pic>
        <p:nvPicPr>
          <p:cNvPr id="13" name="Espaço Reservado para Conteúdo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158" y="857148"/>
            <a:ext cx="5606124" cy="322191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4980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PPT_Padrao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ítulo 1"/>
          <p:cNvSpPr txBox="1">
            <a:spLocks/>
          </p:cNvSpPr>
          <p:nvPr/>
        </p:nvSpPr>
        <p:spPr bwMode="auto">
          <a:xfrm>
            <a:off x="206375" y="438150"/>
            <a:ext cx="86788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 sz="35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[</a:t>
            </a:r>
            <a:r>
              <a:rPr lang="pt-BR" altLang="pt-BR" sz="3500" b="1" dirty="0">
                <a:solidFill>
                  <a:srgbClr val="1F4E79"/>
                </a:solidFill>
                <a:latin typeface="Calibri Light" panose="020F0302020204030204" pitchFamily="34" charset="0"/>
              </a:rPr>
              <a:t>DESAFIO</a:t>
            </a:r>
            <a:r>
              <a:rPr lang="pt-BR" altLang="pt-BR" sz="35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]</a:t>
            </a:r>
            <a:endParaRPr lang="pt-BR" altLang="pt-BR" sz="35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485334" y="1957808"/>
            <a:ext cx="2665688" cy="2311706"/>
            <a:chOff x="587572" y="2992544"/>
            <a:chExt cx="2513448" cy="2901782"/>
          </a:xfrm>
        </p:grpSpPr>
        <p:pic>
          <p:nvPicPr>
            <p:cNvPr id="39" name="Imagem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572" y="2992544"/>
              <a:ext cx="1415593" cy="251661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40" name="Imagem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427" y="3377717"/>
              <a:ext cx="1415593" cy="251660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</p:grpSp>
      <p:grpSp>
        <p:nvGrpSpPr>
          <p:cNvPr id="29" name="Grupo 28"/>
          <p:cNvGrpSpPr/>
          <p:nvPr/>
        </p:nvGrpSpPr>
        <p:grpSpPr>
          <a:xfrm>
            <a:off x="2398277" y="530178"/>
            <a:ext cx="4937472" cy="647168"/>
            <a:chOff x="995463" y="1061110"/>
            <a:chExt cx="6844963" cy="1112043"/>
          </a:xfrm>
        </p:grpSpPr>
        <p:pic>
          <p:nvPicPr>
            <p:cNvPr id="30" name="Imagem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8596" y="1082151"/>
              <a:ext cx="1041518" cy="1040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Imagem 1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463" y="1140840"/>
              <a:ext cx="1040202" cy="103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Imagem 17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183" y="1061110"/>
              <a:ext cx="1061243" cy="1061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Imagem 18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8747" y="1114025"/>
              <a:ext cx="949464" cy="1011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Imagem 1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6050" y="1140840"/>
              <a:ext cx="1032312" cy="103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upo 2"/>
          <p:cNvGrpSpPr/>
          <p:nvPr/>
        </p:nvGrpSpPr>
        <p:grpSpPr>
          <a:xfrm>
            <a:off x="447016" y="1177345"/>
            <a:ext cx="4340742" cy="558988"/>
            <a:chOff x="279004" y="1376322"/>
            <a:chExt cx="5880989" cy="1314450"/>
          </a:xfrm>
        </p:grpSpPr>
        <p:pic>
          <p:nvPicPr>
            <p:cNvPr id="35" name="Imagem 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004" y="1429959"/>
              <a:ext cx="1219200" cy="124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Imagem 10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894" y="1376322"/>
              <a:ext cx="1228725" cy="1314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Imagem 11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3610" y="1428709"/>
              <a:ext cx="1285875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Imagem 12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6493" y="1435634"/>
              <a:ext cx="1333500" cy="1143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1" name="Imagem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90" y="2491540"/>
            <a:ext cx="1217720" cy="2164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2" name="Imagem 4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342" y="1877822"/>
            <a:ext cx="1217720" cy="2164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3" name="Imagem 4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75" y="1182239"/>
            <a:ext cx="1217720" cy="21648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44" name="Imagem 43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2" b="10889"/>
          <a:stretch/>
        </p:blipFill>
        <p:spPr>
          <a:xfrm>
            <a:off x="6779753" y="1468438"/>
            <a:ext cx="2105485" cy="31774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9499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PPT_Padrao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ítulo 1"/>
          <p:cNvSpPr txBox="1">
            <a:spLocks/>
          </p:cNvSpPr>
          <p:nvPr/>
        </p:nvSpPr>
        <p:spPr bwMode="auto">
          <a:xfrm>
            <a:off x="206375" y="438150"/>
            <a:ext cx="86788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 sz="35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[</a:t>
            </a:r>
            <a:r>
              <a:rPr lang="pt-BR" altLang="pt-BR" sz="3500" b="1" dirty="0">
                <a:solidFill>
                  <a:srgbClr val="1F4E79"/>
                </a:solidFill>
                <a:latin typeface="Calibri Light" panose="020F0302020204030204" pitchFamily="34" charset="0"/>
              </a:rPr>
              <a:t>PROPOSTA</a:t>
            </a:r>
            <a:r>
              <a:rPr lang="pt-BR" altLang="pt-BR" sz="35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]</a:t>
            </a:r>
            <a:endParaRPr lang="pt-BR" altLang="pt-BR" sz="35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411532" y="1163048"/>
            <a:ext cx="832477" cy="3121874"/>
            <a:chOff x="1017588" y="1290638"/>
            <a:chExt cx="1033462" cy="5178425"/>
          </a:xfrm>
        </p:grpSpPr>
        <p:pic>
          <p:nvPicPr>
            <p:cNvPr id="4" name="Imagem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288" y="2330450"/>
              <a:ext cx="1011237" cy="101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Imagem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0288" y="5465763"/>
              <a:ext cx="1011237" cy="100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Imagem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588" y="4397375"/>
              <a:ext cx="1033462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Imagem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688" y="3379788"/>
              <a:ext cx="965200" cy="984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Imagem 1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63" y="1290638"/>
              <a:ext cx="1004887" cy="1003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4" name="Imagem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13" y="2073870"/>
            <a:ext cx="636289" cy="65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82" y="1202545"/>
            <a:ext cx="631831" cy="67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1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182" y="3658059"/>
            <a:ext cx="584146" cy="54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220" y="2867996"/>
            <a:ext cx="663793" cy="56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518" y="3593800"/>
            <a:ext cx="1112682" cy="851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Imagem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31" y="1202545"/>
            <a:ext cx="1364389" cy="87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m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269" y="2399548"/>
            <a:ext cx="868574" cy="86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Imagem 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21" y="2410369"/>
            <a:ext cx="1976358" cy="10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Espaço Reservado para Conteúdo 3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04714" y="1827134"/>
            <a:ext cx="2081723" cy="2081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Imagem 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9" t="14035" r="33344" b="25670"/>
          <a:stretch>
            <a:fillRect/>
          </a:stretch>
        </p:blipFill>
        <p:spPr bwMode="auto">
          <a:xfrm>
            <a:off x="6952037" y="1589894"/>
            <a:ext cx="2046142" cy="227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31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PPT_Padrao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ítulo 1"/>
          <p:cNvSpPr txBox="1">
            <a:spLocks/>
          </p:cNvSpPr>
          <p:nvPr/>
        </p:nvSpPr>
        <p:spPr bwMode="auto">
          <a:xfrm>
            <a:off x="206375" y="438150"/>
            <a:ext cx="86788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 sz="35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[</a:t>
            </a:r>
            <a:r>
              <a:rPr lang="pt-BR" altLang="pt-BR" sz="3500" b="1" dirty="0">
                <a:solidFill>
                  <a:srgbClr val="1F4E79"/>
                </a:solidFill>
                <a:latin typeface="Calibri Light" panose="020F0302020204030204" pitchFamily="34" charset="0"/>
              </a:rPr>
              <a:t>DICAS &amp; CUIDADOS</a:t>
            </a:r>
            <a:r>
              <a:rPr lang="pt-BR" altLang="pt-BR" sz="35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]</a:t>
            </a:r>
            <a:endParaRPr lang="pt-BR" altLang="pt-BR" sz="35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25" name="Espaço Reservado para Conteúdo 2"/>
          <p:cNvSpPr txBox="1">
            <a:spLocks/>
          </p:cNvSpPr>
          <p:nvPr/>
        </p:nvSpPr>
        <p:spPr>
          <a:xfrm>
            <a:off x="206375" y="1379538"/>
            <a:ext cx="5793733" cy="24629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sz="1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Explore os recursos da plataforma: Câmera, Sensor, etc.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sz="1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Aplicações móveis devem ser simplificadas, chegar ao objetivo com poucos toques.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sz="1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Utilize transições, elas enriquecem a UX.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sz="1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Abuse de componentes de Layout.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sz="1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Utilize Herança visual quando possível.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sz="1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Evite processamento na “Thread principal”.</a:t>
            </a:r>
          </a:p>
          <a:p>
            <a:pPr marL="457200" indent="-457200" algn="l">
              <a:buFont typeface="Arial" panose="020B0604020202020204" pitchFamily="34" charset="0"/>
              <a:buChar char="•"/>
              <a:defRPr/>
            </a:pPr>
            <a:r>
              <a:rPr lang="pt-BR" sz="1800" b="1" dirty="0" smtClean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Mobile não é Desktop.</a:t>
            </a:r>
          </a:p>
          <a:p>
            <a:pPr marL="285750" indent="-285750" algn="l">
              <a:buFont typeface="Arial" panose="020B0604020202020204" pitchFamily="34" charset="0"/>
              <a:buChar char="•"/>
              <a:defRPr/>
            </a:pPr>
            <a:endParaRPr lang="pt-BR" sz="1800" dirty="0">
              <a:solidFill>
                <a:srgbClr val="FF0000"/>
              </a:solidFill>
            </a:endParaRPr>
          </a:p>
        </p:txBody>
      </p:sp>
      <p:pic>
        <p:nvPicPr>
          <p:cNvPr id="26" name="Imagem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8" r="4306"/>
          <a:stretch/>
        </p:blipFill>
        <p:spPr>
          <a:xfrm>
            <a:off x="6000108" y="582200"/>
            <a:ext cx="2823495" cy="173053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27" name="Imagem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035" y="2611036"/>
            <a:ext cx="2523504" cy="143464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1348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Shape 63" descr="PPT_Padrao.f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ítulo 1"/>
          <p:cNvSpPr txBox="1">
            <a:spLocks/>
          </p:cNvSpPr>
          <p:nvPr/>
        </p:nvSpPr>
        <p:spPr bwMode="auto">
          <a:xfrm>
            <a:off x="206375" y="438150"/>
            <a:ext cx="8678863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pt-BR" altLang="pt-BR" sz="35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[</a:t>
            </a:r>
            <a:r>
              <a:rPr lang="pt-BR" altLang="pt-BR" sz="3500" b="1" dirty="0">
                <a:solidFill>
                  <a:srgbClr val="1F4E79"/>
                </a:solidFill>
                <a:latin typeface="Calibri Light" panose="020F0302020204030204" pitchFamily="34" charset="0"/>
              </a:rPr>
              <a:t>SOLUÇÕES</a:t>
            </a:r>
            <a:r>
              <a:rPr lang="pt-BR" altLang="pt-BR" sz="3500" b="1" dirty="0" smtClean="0">
                <a:solidFill>
                  <a:srgbClr val="FF0000"/>
                </a:solidFill>
                <a:latin typeface="Calibri Light" panose="020F0302020204030204" pitchFamily="34" charset="0"/>
              </a:rPr>
              <a:t>]</a:t>
            </a:r>
            <a:endParaRPr lang="pt-BR" altLang="pt-BR" sz="3500" b="1" dirty="0">
              <a:solidFill>
                <a:srgbClr val="FF0000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Espaço Reservado para Conteúdo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6" y="1422399"/>
            <a:ext cx="5159458" cy="21182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90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115</Words>
  <Application>Microsoft Office PowerPoint</Application>
  <PresentationFormat>Apresentação na tela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Open Sans</vt:lpstr>
      <vt:lpstr>Calibri Light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Landerson Gomes dos Santos</cp:lastModifiedBy>
  <cp:revision>9</cp:revision>
  <dcterms:modified xsi:type="dcterms:W3CDTF">2017-08-19T13:04:20Z</dcterms:modified>
</cp:coreProperties>
</file>