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8"/>
  </p:notesMasterIdLst>
  <p:sldIdLst>
    <p:sldId id="256" r:id="rId3"/>
    <p:sldId id="257" r:id="rId4"/>
    <p:sldId id="263" r:id="rId5"/>
    <p:sldId id="262" r:id="rId6"/>
    <p:sldId id="260" r:id="rId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018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9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27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9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76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61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77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0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85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56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92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7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78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03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71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03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7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80D7-3366-473B-8E2F-C8ADEF5A9B30}" type="datetimeFigureOut">
              <a:rPr lang="pt-BR" smtClean="0"/>
              <a:t>29/09/2017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E8AE-0C9A-4755-8B3E-9A54603C0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83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MVC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" y="0"/>
            <a:ext cx="9124428" cy="5143500"/>
          </a:xfrm>
          <a:prstGeom prst="rect">
            <a:avLst/>
          </a:prstGeom>
        </p:spPr>
      </p:pic>
      <p:sp>
        <p:nvSpPr>
          <p:cNvPr id="57" name="Shape 57"/>
          <p:cNvSpPr txBox="1"/>
          <p:nvPr/>
        </p:nvSpPr>
        <p:spPr>
          <a:xfrm>
            <a:off x="4662435" y="257417"/>
            <a:ext cx="4481565" cy="3782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4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Disponibilizando </a:t>
            </a:r>
            <a:r>
              <a:rPr lang="pt-BR" sz="4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serviço com Servidor </a:t>
            </a:r>
            <a:r>
              <a:rPr lang="pt-BR" sz="40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MVCBr</a:t>
            </a:r>
            <a:r>
              <a:rPr lang="pt-BR" sz="4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40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OData</a:t>
            </a:r>
            <a:endParaRPr lang="pt-BR" sz="4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868350" y="3489700"/>
            <a:ext cx="4169700" cy="10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FFFF"/>
                </a:solidFill>
              </a:rPr>
              <a:t>Kleberson Toro</a:t>
            </a:r>
            <a:endParaRPr lang="pt-BR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A0865B6-672F-4D1E-9FE7-7CB3898B20A1}"/>
              </a:ext>
            </a:extLst>
          </p:cNvPr>
          <p:cNvSpPr txBox="1">
            <a:spLocks/>
          </p:cNvSpPr>
          <p:nvPr/>
        </p:nvSpPr>
        <p:spPr>
          <a:xfrm>
            <a:off x="0" y="341644"/>
            <a:ext cx="9144000" cy="857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pt-BR" b="1" dirty="0" err="1"/>
              <a:t>OData</a:t>
            </a:r>
            <a:r>
              <a:rPr lang="pt-BR" b="1" dirty="0"/>
              <a:t> </a:t>
            </a:r>
            <a:r>
              <a:rPr lang="pt-BR" b="1" dirty="0" smtClean="0"/>
              <a:t>- </a:t>
            </a:r>
            <a:r>
              <a:rPr lang="pt-BR" b="1" dirty="0"/>
              <a:t>Open Data </a:t>
            </a:r>
            <a:r>
              <a:rPr lang="pt-BR" b="1" dirty="0" err="1" smtClean="0"/>
              <a:t>Protocol</a:t>
            </a:r>
            <a:endParaRPr lang="pt-BR" altLang="pt-B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51A6571-519E-4CFB-9797-25B33FED5BA2}"/>
              </a:ext>
            </a:extLst>
          </p:cNvPr>
          <p:cNvSpPr txBox="1">
            <a:spLocks/>
          </p:cNvSpPr>
          <p:nvPr/>
        </p:nvSpPr>
        <p:spPr>
          <a:xfrm>
            <a:off x="1" y="1063260"/>
            <a:ext cx="9144000" cy="3528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protocolo aberto que permite a criação e o consumo de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consultivas e interoperáveis ​​de forma simples e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padronizada.</a:t>
            </a:r>
          </a:p>
          <a:p>
            <a:pPr algn="l"/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iniciou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OData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2007. 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versões 1.0, 2.0 e 3.0 são lançadas sob a Promessa de especificação aberta da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Microsoft. A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versão 4.0 foi padronizada no OASIS, com um </a:t>
            </a:r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lançamento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março de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2014.</a:t>
            </a:r>
          </a:p>
          <a:p>
            <a:pPr algn="l"/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abril de 2015, a OASIS enviou o formato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OData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v4 e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OData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JSON v4 ao ISO / IEC JTC 1 para aprovação como padrão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internacional</a:t>
            </a:r>
            <a:r>
              <a:rPr lang="pt-BR" sz="2000" dirty="0" smtClean="0"/>
              <a:t>.</a:t>
            </a:r>
          </a:p>
          <a:p>
            <a:pPr algn="l"/>
            <a:endParaRPr lang="pt-BR" sz="800" b="1" dirty="0" smtClean="0">
              <a:solidFill>
                <a:srgbClr val="0070C0"/>
              </a:solidFill>
            </a:endParaRPr>
          </a:p>
          <a:p>
            <a:pPr algn="l"/>
            <a:r>
              <a:rPr lang="pt-BR" sz="1600" b="1" dirty="0" smtClean="0">
                <a:solidFill>
                  <a:srgbClr val="0070C0"/>
                </a:solidFill>
              </a:rPr>
              <a:t>*http</a:t>
            </a:r>
            <a:r>
              <a:rPr lang="pt-BR" sz="1600" b="1" dirty="0">
                <a:solidFill>
                  <a:srgbClr val="0070C0"/>
                </a:solidFill>
              </a:rPr>
              <a:t>://</a:t>
            </a:r>
            <a:r>
              <a:rPr lang="pt-BR" sz="1600" b="1" dirty="0" smtClean="0">
                <a:solidFill>
                  <a:srgbClr val="0070C0"/>
                </a:solidFill>
              </a:rPr>
              <a:t>www.odata.org</a:t>
            </a:r>
            <a:endParaRPr lang="pt-BR" altLang="pt-BR" sz="11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A0865B6-672F-4D1E-9FE7-7CB3898B20A1}"/>
              </a:ext>
            </a:extLst>
          </p:cNvPr>
          <p:cNvSpPr txBox="1">
            <a:spLocks/>
          </p:cNvSpPr>
          <p:nvPr/>
        </p:nvSpPr>
        <p:spPr>
          <a:xfrm>
            <a:off x="80387" y="341644"/>
            <a:ext cx="8993275" cy="1728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pt-BR" b="1" dirty="0" smtClean="0"/>
              <a:t>TC </a:t>
            </a:r>
            <a:r>
              <a:rPr lang="pt-BR" b="1" dirty="0"/>
              <a:t>- OASIS </a:t>
            </a:r>
            <a:r>
              <a:rPr lang="pt-BR" b="1" dirty="0" err="1"/>
              <a:t>OData</a:t>
            </a:r>
            <a:r>
              <a:rPr lang="pt-BR" b="1" dirty="0"/>
              <a:t> </a:t>
            </a:r>
            <a:r>
              <a:rPr lang="pt-BR" b="1" dirty="0" err="1"/>
              <a:t>Technical</a:t>
            </a:r>
            <a:r>
              <a:rPr lang="pt-BR" b="1" dirty="0"/>
              <a:t> </a:t>
            </a:r>
            <a:r>
              <a:rPr lang="pt-BR" b="1" dirty="0" err="1" smtClean="0"/>
              <a:t>Committee</a:t>
            </a:r>
            <a:endParaRPr lang="pt-BR" altLang="pt-B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51A6571-519E-4CFB-9797-25B33FED5BA2}"/>
              </a:ext>
            </a:extLst>
          </p:cNvPr>
          <p:cNvSpPr txBox="1">
            <a:spLocks/>
          </p:cNvSpPr>
          <p:nvPr/>
        </p:nvSpPr>
        <p:spPr>
          <a:xfrm>
            <a:off x="1" y="2431701"/>
            <a:ext cx="9144000" cy="2160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participantes do TC incluem CA Technologies, Citrix Systems, IBM, Microsoft,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Progress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Software,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Hat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SAP SE e SDL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l"/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A0865B6-672F-4D1E-9FE7-7CB3898B20A1}"/>
              </a:ext>
            </a:extLst>
          </p:cNvPr>
          <p:cNvSpPr txBox="1">
            <a:spLocks/>
          </p:cNvSpPr>
          <p:nvPr/>
        </p:nvSpPr>
        <p:spPr>
          <a:xfrm>
            <a:off x="0" y="341644"/>
            <a:ext cx="9144000" cy="15574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pt-BR" b="1" dirty="0" smtClean="0"/>
              <a:t>Servidor </a:t>
            </a:r>
            <a:r>
              <a:rPr lang="pt-BR" b="1" dirty="0" err="1" smtClean="0"/>
              <a:t>MVCBr</a:t>
            </a:r>
            <a:r>
              <a:rPr lang="pt-BR" b="1" dirty="0" smtClean="0"/>
              <a:t> responde no padrão </a:t>
            </a:r>
            <a:r>
              <a:rPr lang="pt-BR" b="1" dirty="0" err="1" smtClean="0"/>
              <a:t>OData</a:t>
            </a:r>
            <a:endParaRPr lang="pt-BR" altLang="pt-B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51A6571-519E-4CFB-9797-25B33FED5BA2}"/>
              </a:ext>
            </a:extLst>
          </p:cNvPr>
          <p:cNvSpPr txBox="1">
            <a:spLocks/>
          </p:cNvSpPr>
          <p:nvPr/>
        </p:nvSpPr>
        <p:spPr>
          <a:xfrm>
            <a:off x="1" y="1738365"/>
            <a:ext cx="9144000" cy="28637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OData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(Open Data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é um padrão OASIS aprovado ISO / IEC que define um conjunto de melhores práticas para construir e consumir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Ajudando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você a se concentrar em sua lógica de negócios ao construir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sem ter que se preocupar com as várias abordagens para definir cabeçalhos de solicitação e resposta, códigos de status, métodos HTTP, convenções de URL, tipos de mídia, formatos de carga útil, opções de consulta, etc.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51A6571-519E-4CFB-9797-25B33FED5BA2}"/>
              </a:ext>
            </a:extLst>
          </p:cNvPr>
          <p:cNvSpPr txBox="1">
            <a:spLocks/>
          </p:cNvSpPr>
          <p:nvPr/>
        </p:nvSpPr>
        <p:spPr bwMode="auto">
          <a:xfrm>
            <a:off x="-394283" y="364730"/>
            <a:ext cx="9538283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endParaRPr lang="pt-BR" altLang="pt-BR" sz="1800" kern="0" dirty="0" smtClean="0"/>
          </a:p>
          <a:p>
            <a:pPr lvl="1"/>
            <a:r>
              <a:rPr lang="pt-BR" altLang="pt-BR" sz="1800" kern="0" dirty="0" smtClean="0"/>
              <a:t>https</a:t>
            </a:r>
            <a:r>
              <a:rPr lang="pt-BR" altLang="pt-BR" sz="1800" kern="0" dirty="0"/>
              <a:t>://www.sympla.com.br/projeto-mvcbr-poo-sem-deixar-de-ser-rad__172032</a:t>
            </a:r>
            <a:endParaRPr lang="pt-BR" altLang="pt-BR" sz="2000" kern="0" dirty="0"/>
          </a:p>
          <a:p>
            <a:pPr marL="457200" lvl="1" indent="0">
              <a:buNone/>
            </a:pPr>
            <a:endParaRPr lang="pt-BR" altLang="pt-BR" sz="2000" kern="0" dirty="0" smtClean="0"/>
          </a:p>
          <a:p>
            <a:pPr lvl="2"/>
            <a:r>
              <a:rPr lang="pt-BR" sz="2400" dirty="0" err="1" smtClean="0"/>
              <a:t>Telegram</a:t>
            </a:r>
            <a:r>
              <a:rPr lang="pt-BR" sz="2400" dirty="0" smtClean="0"/>
              <a:t>: </a:t>
            </a:r>
            <a:r>
              <a:rPr lang="pt-BR" sz="2400" dirty="0" smtClean="0">
                <a:hlinkClick r:id="rId4"/>
              </a:rPr>
              <a:t>t.me/</a:t>
            </a:r>
            <a:r>
              <a:rPr lang="pt-BR" sz="2400" dirty="0" err="1" smtClean="0">
                <a:hlinkClick r:id="rId4"/>
              </a:rPr>
              <a:t>MVCBr</a:t>
            </a:r>
            <a:endParaRPr lang="pt-BR" sz="2400" dirty="0" smtClean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80E860A-277E-4937-8581-557F610FA3A7}"/>
              </a:ext>
            </a:extLst>
          </p:cNvPr>
          <p:cNvSpPr txBox="1">
            <a:spLocks/>
          </p:cNvSpPr>
          <p:nvPr/>
        </p:nvSpPr>
        <p:spPr>
          <a:xfrm>
            <a:off x="0" y="3724712"/>
            <a:ext cx="9144000" cy="673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pt-BR" sz="4000" dirty="0" smtClean="0"/>
              <a:t>OBRIGADO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577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241</Words>
  <Application>Microsoft Office PowerPoint</Application>
  <PresentationFormat>Apresentação na tela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 Light</vt:lpstr>
      <vt:lpstr>Open Sans</vt:lpstr>
      <vt:lpstr>Courier New</vt:lpstr>
      <vt:lpstr>Calibri</vt:lpstr>
      <vt:lpstr>Simple Light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KTV</cp:lastModifiedBy>
  <cp:revision>17</cp:revision>
  <dcterms:modified xsi:type="dcterms:W3CDTF">2017-09-30T12:39:51Z</dcterms:modified>
</cp:coreProperties>
</file>