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1" r:id="rId3"/>
    <p:sldId id="259" r:id="rId4"/>
    <p:sldId id="260" r:id="rId5"/>
    <p:sldId id="258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79"/>
  </p:normalViewPr>
  <p:slideViewPr>
    <p:cSldViewPr snapToGrid="0">
      <p:cViewPr varScale="1">
        <p:scale>
          <a:sx n="107" d="100"/>
          <a:sy n="107" d="100"/>
        </p:scale>
        <p:origin x="4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CA8AC-6826-E448-9960-BD6EC331B844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1FADF-3EB8-0244-B81F-BE478B63FF6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236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1FADF-3EB8-0244-B81F-BE478B63FF67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473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5AF52-CE72-7AFA-CB0D-F2000D322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34AF5-2A4B-B275-3528-5DDA99CC1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271E3C-2E54-B997-D922-C9187CC4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E7C9D-B759-9035-989E-A057033F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75E58-D17D-6F3C-627D-13F7C734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37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F6828-D494-5A1F-8505-7A568C639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1B7708-6C2A-FE72-990E-8516D8D1E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A687C5-1A21-BD71-988E-6D919B530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FD0E5-3A11-60E1-0194-197B28B5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16835-D27F-A64F-8C4E-0DECF46F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654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731E03-C72A-0BC5-61DA-68CB3DE7D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BEEAA8-4038-54C9-AA90-82AD15E78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49B16A-051D-AD47-68D2-F87EBEEB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8A2195-852A-12F9-9EA7-88AABDB1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F0BB49-177E-8F62-D178-19AA81C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499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11C606-5CAD-2BFE-DF4E-BA33A89E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827C-BB41-F158-E79A-7C4DD04DD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BF8341-8421-AB44-8139-F74714D4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CE109A-8E84-9455-34A9-A6186577F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A755E5-CB21-6249-EE18-70B7FB13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122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FC92A-3F6E-99F1-D33D-F2FD5AAC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EC0C4-88F6-4A19-3FCF-C871F2403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E56BCF-3DA7-E9C8-1E12-6A1EE8FA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DB212-2D4A-0414-4B8A-16F8F9F0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8FB4-BBE7-9082-1A76-4D7B96B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581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9E182-6120-0C48-52B0-50C57695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E33DC-9B66-D444-2D97-DF1F69D22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78DE0F-539C-C79C-BEC0-6233E27E5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1F34EF-5122-A9BC-581D-DDCB8810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83402B-2AD2-0674-9525-60BC2061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785BC7-DA1F-8EE2-4C27-AEB4F3F7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3003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A8B36-8936-EFB7-D3CE-83A0DBEA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C71AEE-671E-360C-7BA2-548DA14B8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60999-A757-5380-2C27-15439E8C4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E242E-EB86-6136-E1AB-7DDD6F682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BD50A4-7A80-3C57-01C7-15169AB90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889E86-CC30-2BC8-E92E-6AD6AA63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CD95F5-F3F0-EC07-8417-8474B882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0226AB-67D1-8AA2-7A59-8BB424A6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690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13D6C-EC7A-F2A4-4A08-624FE782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0DC32A-D273-88D5-E2BC-7786F15B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88F0E7-E81B-02B1-64E2-C305C7AFD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EDD2F8-429F-5044-4787-55504C91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899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E1A3C8-B350-A547-56B7-C6C7CFD4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0FD8E8-3ECA-B766-E137-EEA7A1C4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D05BF-0B11-0D27-9F4C-0B59420E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50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161DE-04FD-484A-A56F-FDAEB70B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E985CC-24B7-B8B6-5899-FDA0C05DE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DF2B8-DD78-6AD0-8A97-C968EEFC4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1097EC-8735-0E53-C3C6-606D0DA17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769E41-58E4-35E5-CB0F-ABB703D3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B79C20-A7E1-926B-CD19-BB30D1EA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0863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555D6-9FE0-C7F4-412C-B390BBD14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4E9B69-4A4B-3A42-9A86-51B6F6426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CCBAB-CECA-8BE4-EEDE-1231A83D2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E22410-9289-F8DC-8F12-0F579B502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1CB9A2-18E7-E293-6E6F-97516244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63DD4D-6DBD-C651-71F1-ABDB892B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51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15226-C018-8898-CB57-910703EBD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37EB7-32FB-7353-B5A0-CFF2726D8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D7440-A528-7E26-96EF-8DE0A97B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A8B72E-B6AC-E648-A7AA-43CE97C5C02C}" type="datetimeFigureOut">
              <a:rPr kumimoji="1" lang="ko-KR" altLang="en-US" smtClean="0"/>
              <a:t>2025. 7. 20.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EB2A57-05D8-65DC-74B2-E9022D9BC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684229-0B8A-A5A8-A3D7-777D72DA8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72C72-BE9A-0F48-B0E2-EEB4B3930E9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44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3D76DC-C61F-C388-298C-112DB42F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7918"/>
            <a:ext cx="10515600" cy="3762102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DGIST </a:t>
            </a:r>
            <a:r>
              <a:rPr kumimoji="1" lang="ko-KR" altLang="en-US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여름인턴 </a:t>
            </a:r>
            <a: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</a:t>
            </a:r>
            <a:r>
              <a:rPr kumimoji="1" lang="ko-KR" altLang="en-US" sz="66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br>
              <a:rPr kumimoji="1" lang="en-US" altLang="ko-KR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</a:br>
            <a:r>
              <a:rPr kumimoji="1" lang="ko-KR" altLang="en-US" sz="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주간 보고서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0E6CB-9919-F3D1-A2A5-5FD12D489C13}"/>
              </a:ext>
            </a:extLst>
          </p:cNvPr>
          <p:cNvSpPr txBox="1"/>
          <p:nvPr/>
        </p:nvSpPr>
        <p:spPr>
          <a:xfrm>
            <a:off x="565067" y="6033272"/>
            <a:ext cx="262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3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조 권태완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조후연</a:t>
            </a:r>
            <a:r>
              <a:rPr kumimoji="1" lang="en-US" altLang="ko-KR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박준석</a:t>
            </a:r>
          </a:p>
        </p:txBody>
      </p:sp>
      <p:pic>
        <p:nvPicPr>
          <p:cNvPr id="15" name="그림 14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0F5BD6-8FBE-BF33-4E69-93284E04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58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DBEB-EF8B-EF23-6AAB-35F3B135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612298-8AFB-367D-BDC5-66CEE1B3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C20F2A-7FE0-9F5D-194A-386CCF9F729D}"/>
              </a:ext>
            </a:extLst>
          </p:cNvPr>
          <p:cNvSpPr txBox="1"/>
          <p:nvPr/>
        </p:nvSpPr>
        <p:spPr>
          <a:xfrm>
            <a:off x="285008" y="302115"/>
            <a:ext cx="2671948" cy="523220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 algn="ctr"/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7/7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–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7/11</a:t>
            </a:r>
            <a:endParaRPr kumimoji="1" lang="ko-KR" altLang="en-US" sz="28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957C70-281C-D32E-338A-016EA9A0610A}"/>
              </a:ext>
            </a:extLst>
          </p:cNvPr>
          <p:cNvSpPr txBox="1"/>
          <p:nvPr/>
        </p:nvSpPr>
        <p:spPr>
          <a:xfrm>
            <a:off x="1170709" y="2600440"/>
            <a:ext cx="9850581" cy="1657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3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AES </a:t>
            </a:r>
            <a:r>
              <a:rPr kumimoji="1" lang="ko-KR" altLang="en-US" sz="3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알고리즘 이해 및 분석 진행</a:t>
            </a:r>
            <a:endParaRPr kumimoji="1" lang="en-US" altLang="ko-KR" sz="36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36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LiberateFHE</a:t>
            </a:r>
            <a:r>
              <a:rPr kumimoji="1" lang="ko-KR" altLang="en-US" sz="36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</a:t>
            </a:r>
            <a:r>
              <a:rPr kumimoji="1" lang="ko-KR" altLang="en-US" sz="3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존재하는 연산 구분</a:t>
            </a:r>
            <a:endParaRPr kumimoji="1" lang="en-US" altLang="ko-KR" sz="36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707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CF7E-6C8A-AD39-848A-E64BE4A7D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CED07D-DDDD-A7A0-7951-0CFFBF1E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pic>
        <p:nvPicPr>
          <p:cNvPr id="7" name="내용 개체 틀 6" descr="텍스트, 라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D5AD556-DB62-F44C-8FB1-A6848EFF1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3253" y="2220685"/>
            <a:ext cx="11845494" cy="384895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B391CC-07CF-7056-0699-870CE420D4A8}"/>
              </a:ext>
            </a:extLst>
          </p:cNvPr>
          <p:cNvSpPr txBox="1"/>
          <p:nvPr/>
        </p:nvSpPr>
        <p:spPr>
          <a:xfrm>
            <a:off x="268256" y="265139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기존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AES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구현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in python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예시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)</a:t>
            </a:r>
            <a:endParaRPr kumimoji="1" lang="ko-KR" altLang="en-US" sz="28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74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440F-DF21-D511-83B4-651E8B03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C51990A-29F8-B089-410A-889A9E87C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4CD3DD-E7D0-F942-5239-75A43309DB04}"/>
              </a:ext>
            </a:extLst>
          </p:cNvPr>
          <p:cNvSpPr txBox="1"/>
          <p:nvPr/>
        </p:nvSpPr>
        <p:spPr>
          <a:xfrm>
            <a:off x="268256" y="265139"/>
            <a:ext cx="368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2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주차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: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7/14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–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7/18 </a:t>
            </a:r>
            <a:r>
              <a:rPr kumimoji="1" lang="ko-KR" altLang="en-US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계획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4A8BD-9AA3-E476-AE94-CAB8D4BB2289}"/>
              </a:ext>
            </a:extLst>
          </p:cNvPr>
          <p:cNvSpPr txBox="1"/>
          <p:nvPr/>
        </p:nvSpPr>
        <p:spPr>
          <a:xfrm>
            <a:off x="716478" y="1871077"/>
            <a:ext cx="10759044" cy="2960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각 모듈은 우선적으로 </a:t>
            </a:r>
            <a:r>
              <a:rPr kumimoji="1" lang="en-US" altLang="ko-KR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python </a:t>
            </a:r>
            <a:r>
              <a:rPr kumimoji="1" lang="en-US" altLang="ko-KR" sz="32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numpy</a:t>
            </a:r>
            <a:r>
              <a:rPr kumimoji="1" lang="ko-KR" altLang="en-US" sz="32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를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통해 구현</a:t>
            </a:r>
            <a:endParaRPr kumimoji="1" lang="en-US" altLang="ko-KR" sz="320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320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Liberate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에서의 구현이 </a:t>
            </a:r>
            <a:r>
              <a:rPr kumimoji="1" lang="ko-KR" altLang="en-US" sz="32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메인이므로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이를 고려하여 알고리즘 위주로 진행</a:t>
            </a:r>
            <a:endParaRPr kumimoji="1" lang="en-US" altLang="ko-KR" sz="32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XOR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ko-KR" altLang="en-US" sz="32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처럼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직접 </a:t>
            </a:r>
            <a:r>
              <a:rPr kumimoji="1" lang="ko-KR" altLang="en-US" sz="32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구현해야하는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경우</a:t>
            </a:r>
            <a:r>
              <a:rPr kumimoji="1" lang="en-US" altLang="ko-KR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,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</a:t>
            </a:r>
            <a:r>
              <a:rPr kumimoji="1" lang="en-US" altLang="ko-KR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Liberate</a:t>
            </a:r>
            <a:r>
              <a:rPr kumimoji="1" lang="ko-KR" altLang="en-US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로 바로 구현</a:t>
            </a:r>
            <a:r>
              <a:rPr kumimoji="1" lang="en-US" altLang="ko-KR" sz="32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(LUT!!)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2677F-20E0-0942-028D-95FB00079274}"/>
              </a:ext>
            </a:extLst>
          </p:cNvPr>
          <p:cNvSpPr txBox="1"/>
          <p:nvPr/>
        </p:nvSpPr>
        <p:spPr>
          <a:xfrm>
            <a:off x="7137070" y="28857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14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698F4-76F7-6D8A-B0FF-3D60F2D75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83F0A-FC6E-AA77-300F-01B4F64C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5"/>
            <a:ext cx="10515600" cy="3150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3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Q1: Mode</a:t>
            </a:r>
            <a:r>
              <a:rPr kumimoji="1" lang="ko-KR" altLang="en-US" sz="3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고정</a:t>
            </a:r>
            <a:r>
              <a:rPr kumimoji="1" lang="en-US" altLang="ko-KR" sz="3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? (ECB, CTR, CBC, </a:t>
            </a:r>
            <a:r>
              <a:rPr kumimoji="1" lang="en-US" altLang="ko-KR" sz="3600" dirty="0" err="1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etc</a:t>
            </a:r>
            <a:r>
              <a:rPr kumimoji="1" lang="en-US" altLang="ko-KR" sz="3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…)</a:t>
            </a:r>
          </a:p>
          <a:p>
            <a:pPr marL="0" indent="0">
              <a:buNone/>
            </a:pPr>
            <a:endParaRPr kumimoji="1" lang="en-US" altLang="ko-KR" sz="36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indent="0">
              <a:buNone/>
            </a:pPr>
            <a:endParaRPr kumimoji="1" lang="en-US" altLang="ko-KR" sz="36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indent="0">
              <a:buNone/>
            </a:pPr>
            <a:endParaRPr kumimoji="1" lang="en-US" altLang="ko-KR" sz="36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indent="0">
              <a:buNone/>
            </a:pPr>
            <a:endParaRPr kumimoji="1" lang="en-US" altLang="ko-KR" sz="36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5489F7-3F12-6078-3959-5CE4D52AD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8465" y="0"/>
            <a:ext cx="1650670" cy="1650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59DD9C-BBD2-204F-D6DA-E6123828DC95}"/>
              </a:ext>
            </a:extLst>
          </p:cNvPr>
          <p:cNvSpPr txBox="1"/>
          <p:nvPr/>
        </p:nvSpPr>
        <p:spPr>
          <a:xfrm>
            <a:off x="268256" y="265139"/>
            <a:ext cx="1657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Question</a:t>
            </a:r>
            <a:endParaRPr kumimoji="1" lang="ko-KR" altLang="en-US" sz="28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160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3BE6F-8441-4747-1FF9-5A7EF49D2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D68FC3-433A-E6F8-712B-193CFE90A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892" y="2212469"/>
            <a:ext cx="4806215" cy="24330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ko-KR" altLang="en-US" sz="1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끝</a:t>
            </a:r>
            <a:r>
              <a:rPr kumimoji="1" lang="en-US" altLang="ko-KR" sz="166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...</a:t>
            </a:r>
          </a:p>
          <a:p>
            <a:pPr marL="0" indent="0" algn="ctr">
              <a:buNone/>
            </a:pPr>
            <a:endParaRPr kumimoji="1" lang="en-US" altLang="ko-KR" sz="80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indent="0" algn="ctr">
              <a:buNone/>
            </a:pPr>
            <a:endParaRPr kumimoji="1" lang="en-US" altLang="ko-KR" sz="80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  <a:p>
            <a:pPr marL="0" indent="0" algn="ctr">
              <a:buNone/>
            </a:pPr>
            <a:endParaRPr kumimoji="1" lang="en-US" altLang="ko-KR" sz="80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pic>
        <p:nvPicPr>
          <p:cNvPr id="4" name="그림 3" descr="텍스트, 원, 로고, 등록 상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026B232-F745-0758-2057-CBBFE606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6535" y="0"/>
            <a:ext cx="1765465" cy="176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807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94</Words>
  <Application>Microsoft Macintosh PowerPoint</Application>
  <PresentationFormat>와이드스크린</PresentationFormat>
  <Paragraphs>17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Pretendard Medium</vt:lpstr>
      <vt:lpstr>Arial</vt:lpstr>
      <vt:lpstr>Office 테마</vt:lpstr>
      <vt:lpstr>DGIST 여름인턴 1주차 주간 보고서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Kwon Taewan</dc:creator>
  <cp:lastModifiedBy>Kwon Taewan</cp:lastModifiedBy>
  <cp:revision>69</cp:revision>
  <dcterms:created xsi:type="dcterms:W3CDTF">2025-07-11T01:29:55Z</dcterms:created>
  <dcterms:modified xsi:type="dcterms:W3CDTF">2025-07-20T08:56:46Z</dcterms:modified>
</cp:coreProperties>
</file>