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62" r:id="rId3"/>
    <p:sldId id="263" r:id="rId4"/>
    <p:sldId id="264" r:id="rId5"/>
    <p:sldId id="267" r:id="rId6"/>
    <p:sldId id="275" r:id="rId7"/>
    <p:sldId id="278" r:id="rId8"/>
    <p:sldId id="268" r:id="rId9"/>
    <p:sldId id="269" r:id="rId10"/>
    <p:sldId id="270" r:id="rId11"/>
    <p:sldId id="272" r:id="rId12"/>
    <p:sldId id="273" r:id="rId13"/>
    <p:sldId id="271" r:id="rId14"/>
    <p:sldId id="274" r:id="rId15"/>
    <p:sldId id="276" r:id="rId16"/>
    <p:sldId id="277" r:id="rId17"/>
    <p:sldId id="279" r:id="rId18"/>
    <p:sldId id="281" r:id="rId19"/>
    <p:sldId id="2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96FF"/>
    <a:srgbClr val="00FDFF"/>
    <a:srgbClr val="00FB92"/>
    <a:srgbClr val="00FA00"/>
    <a:srgbClr val="8EFA00"/>
    <a:srgbClr val="FFFC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79"/>
  </p:normalViewPr>
  <p:slideViewPr>
    <p:cSldViewPr snapToGrid="0">
      <p:cViewPr varScale="1">
        <p:scale>
          <a:sx n="107" d="100"/>
          <a:sy n="107" d="100"/>
        </p:scale>
        <p:origin x="52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3208-6927-B441-A7D6-C64D54802868}" type="datetimeFigureOut">
              <a:rPr kumimoji="1" lang="ko-KR" altLang="en-US" smtClean="0"/>
              <a:t>2025. 7. 28.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53037-D438-FB48-8B64-D19937B235F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1285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088e68f47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088e68f47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7D0AA60C-0BDD-EE1A-EF91-CA5427C7C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088e68f47_4_20:notes">
            <a:extLst>
              <a:ext uri="{FF2B5EF4-FFF2-40B4-BE49-F238E27FC236}">
                <a16:creationId xmlns:a16="http://schemas.microsoft.com/office/drawing/2014/main" id="{F88D4A17-D705-377F-6161-8D104F46D6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088e68f47_4_20:notes">
            <a:extLst>
              <a:ext uri="{FF2B5EF4-FFF2-40B4-BE49-F238E27FC236}">
                <a16:creationId xmlns:a16="http://schemas.microsoft.com/office/drawing/2014/main" id="{D3FFF180-112B-6509-D3A3-27BC9A6C23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704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BFFC4AD7-7672-C181-3640-E386BBA13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088e68f47_4_20:notes">
            <a:extLst>
              <a:ext uri="{FF2B5EF4-FFF2-40B4-BE49-F238E27FC236}">
                <a16:creationId xmlns:a16="http://schemas.microsoft.com/office/drawing/2014/main" id="{7137888B-7989-42AF-3392-3D81D31D1B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088e68f47_4_20:notes">
            <a:extLst>
              <a:ext uri="{FF2B5EF4-FFF2-40B4-BE49-F238E27FC236}">
                <a16:creationId xmlns:a16="http://schemas.microsoft.com/office/drawing/2014/main" id="{7D43B1A0-5C90-B77D-95DD-8F5D83A818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772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3528B745-81BD-73A4-1652-80A987746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088e68f47_4_20:notes">
            <a:extLst>
              <a:ext uri="{FF2B5EF4-FFF2-40B4-BE49-F238E27FC236}">
                <a16:creationId xmlns:a16="http://schemas.microsoft.com/office/drawing/2014/main" id="{41F5E7A9-BFBC-B113-1F2B-F53A4D00BC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088e68f47_4_20:notes">
            <a:extLst>
              <a:ext uri="{FF2B5EF4-FFF2-40B4-BE49-F238E27FC236}">
                <a16:creationId xmlns:a16="http://schemas.microsoft.com/office/drawing/2014/main" id="{C3CCB076-156D-B7B8-00F9-A0A0569958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377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8BDDE1D4-9805-BD5D-3A79-8CB4AC044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088e68f47_4_20:notes">
            <a:extLst>
              <a:ext uri="{FF2B5EF4-FFF2-40B4-BE49-F238E27FC236}">
                <a16:creationId xmlns:a16="http://schemas.microsoft.com/office/drawing/2014/main" id="{BEC6382F-1496-9C6E-F87B-AA0A10B832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088e68f47_4_20:notes">
            <a:extLst>
              <a:ext uri="{FF2B5EF4-FFF2-40B4-BE49-F238E27FC236}">
                <a16:creationId xmlns:a16="http://schemas.microsoft.com/office/drawing/2014/main" id="{3474AEA3-524A-72A2-3790-B91137B66E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6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1620DBB3-B10C-31E3-D5EF-3B03A06C8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088e68f47_4_20:notes">
            <a:extLst>
              <a:ext uri="{FF2B5EF4-FFF2-40B4-BE49-F238E27FC236}">
                <a16:creationId xmlns:a16="http://schemas.microsoft.com/office/drawing/2014/main" id="{66AE8FF6-EA36-1D25-D22B-DEB93AB2FB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088e68f47_4_20:notes">
            <a:extLst>
              <a:ext uri="{FF2B5EF4-FFF2-40B4-BE49-F238E27FC236}">
                <a16:creationId xmlns:a16="http://schemas.microsoft.com/office/drawing/2014/main" id="{E912F6CD-0F5D-F175-5799-4578583991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279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88AC3F74-DA28-AD57-EB5D-65BCC5643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088e68f47_4_20:notes">
            <a:extLst>
              <a:ext uri="{FF2B5EF4-FFF2-40B4-BE49-F238E27FC236}">
                <a16:creationId xmlns:a16="http://schemas.microsoft.com/office/drawing/2014/main" id="{B1268D91-5DC1-6492-750A-1F0DE64EBE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088e68f47_4_20:notes">
            <a:extLst>
              <a:ext uri="{FF2B5EF4-FFF2-40B4-BE49-F238E27FC236}">
                <a16:creationId xmlns:a16="http://schemas.microsoft.com/office/drawing/2014/main" id="{12428EF3-9CED-30A1-54A4-63A0B42F16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129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2CCC1496-C4F7-3025-1F12-1E9A907F1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088e68f47_4_20:notes">
            <a:extLst>
              <a:ext uri="{FF2B5EF4-FFF2-40B4-BE49-F238E27FC236}">
                <a16:creationId xmlns:a16="http://schemas.microsoft.com/office/drawing/2014/main" id="{CB50FFE4-7C09-BF3D-C857-45E66B12E4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088e68f47_4_20:notes">
            <a:extLst>
              <a:ext uri="{FF2B5EF4-FFF2-40B4-BE49-F238E27FC236}">
                <a16:creationId xmlns:a16="http://schemas.microsoft.com/office/drawing/2014/main" id="{E5A77DD2-28A8-4BEC-C1F0-9148D99F69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529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F8B6329D-B77F-E1D5-E96F-7148BC78C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088e68f47_4_20:notes">
            <a:extLst>
              <a:ext uri="{FF2B5EF4-FFF2-40B4-BE49-F238E27FC236}">
                <a16:creationId xmlns:a16="http://schemas.microsoft.com/office/drawing/2014/main" id="{50A6A3EC-CB8C-05AB-0E68-0D09AB572C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088e68f47_4_20:notes">
            <a:extLst>
              <a:ext uri="{FF2B5EF4-FFF2-40B4-BE49-F238E27FC236}">
                <a16:creationId xmlns:a16="http://schemas.microsoft.com/office/drawing/2014/main" id="{4B4B0C2A-FDD2-E6FD-E09C-148CAAC91B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519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479C6079-D329-D16A-45AB-D73B3D368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088e68f47_4_20:notes">
            <a:extLst>
              <a:ext uri="{FF2B5EF4-FFF2-40B4-BE49-F238E27FC236}">
                <a16:creationId xmlns:a16="http://schemas.microsoft.com/office/drawing/2014/main" id="{318D9BCD-1903-9690-DF20-3DB47901EE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088e68f47_4_20:notes">
            <a:extLst>
              <a:ext uri="{FF2B5EF4-FFF2-40B4-BE49-F238E27FC236}">
                <a16:creationId xmlns:a16="http://schemas.microsoft.com/office/drawing/2014/main" id="{9F4CC852-8F3B-35C7-9490-3CFE65DEF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38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997D058C-0B04-4D9A-47A8-A9C756737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088e68f47_4_20:notes">
            <a:extLst>
              <a:ext uri="{FF2B5EF4-FFF2-40B4-BE49-F238E27FC236}">
                <a16:creationId xmlns:a16="http://schemas.microsoft.com/office/drawing/2014/main" id="{2C540D3A-D02A-B284-DB0D-ED17DADD7B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088e68f47_4_20:notes">
            <a:extLst>
              <a:ext uri="{FF2B5EF4-FFF2-40B4-BE49-F238E27FC236}">
                <a16:creationId xmlns:a16="http://schemas.microsoft.com/office/drawing/2014/main" id="{F21EEDB6-D189-654C-3003-C8FB339FDF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4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7D0815DD-D574-E828-E933-6A40ADD38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088e68f47_4_20:notes">
            <a:extLst>
              <a:ext uri="{FF2B5EF4-FFF2-40B4-BE49-F238E27FC236}">
                <a16:creationId xmlns:a16="http://schemas.microsoft.com/office/drawing/2014/main" id="{78F116FC-FBD8-7D94-0978-44D8B6AC29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088e68f47_4_20:notes">
            <a:extLst>
              <a:ext uri="{FF2B5EF4-FFF2-40B4-BE49-F238E27FC236}">
                <a16:creationId xmlns:a16="http://schemas.microsoft.com/office/drawing/2014/main" id="{BAF905A0-9316-6D82-7A61-B5794B1DBD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00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5B3A0C94-B4EB-D424-306B-DCA69BE44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088e68f47_4_20:notes">
            <a:extLst>
              <a:ext uri="{FF2B5EF4-FFF2-40B4-BE49-F238E27FC236}">
                <a16:creationId xmlns:a16="http://schemas.microsoft.com/office/drawing/2014/main" id="{FE959198-E1F3-A9F9-3302-4B2A8F2B27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088e68f47_4_20:notes">
            <a:extLst>
              <a:ext uri="{FF2B5EF4-FFF2-40B4-BE49-F238E27FC236}">
                <a16:creationId xmlns:a16="http://schemas.microsoft.com/office/drawing/2014/main" id="{C1E6A356-8AFC-5E4A-94D9-486ACCE998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57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C7AB8756-47B0-6690-2C18-F633FD73E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088e68f47_4_20:notes">
            <a:extLst>
              <a:ext uri="{FF2B5EF4-FFF2-40B4-BE49-F238E27FC236}">
                <a16:creationId xmlns:a16="http://schemas.microsoft.com/office/drawing/2014/main" id="{0CEDD814-9764-9305-E823-60772B4D1D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088e68f47_4_20:notes">
            <a:extLst>
              <a:ext uri="{FF2B5EF4-FFF2-40B4-BE49-F238E27FC236}">
                <a16:creationId xmlns:a16="http://schemas.microsoft.com/office/drawing/2014/main" id="{D5FD69D0-6593-8C63-F8D3-24892FE0C4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81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3012D728-D8AC-0FE6-136F-A09255F2C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088e68f47_4_20:notes">
            <a:extLst>
              <a:ext uri="{FF2B5EF4-FFF2-40B4-BE49-F238E27FC236}">
                <a16:creationId xmlns:a16="http://schemas.microsoft.com/office/drawing/2014/main" id="{EEF6CC09-12A0-4486-22F9-8102697387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088e68f47_4_20:notes">
            <a:extLst>
              <a:ext uri="{FF2B5EF4-FFF2-40B4-BE49-F238E27FC236}">
                <a16:creationId xmlns:a16="http://schemas.microsoft.com/office/drawing/2014/main" id="{FCF5E2C4-C003-61CB-F02D-EA39928881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4821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60BB3805-B839-4D58-093B-7D6085365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088e68f47_4_20:notes">
            <a:extLst>
              <a:ext uri="{FF2B5EF4-FFF2-40B4-BE49-F238E27FC236}">
                <a16:creationId xmlns:a16="http://schemas.microsoft.com/office/drawing/2014/main" id="{74CEFC80-5E94-34F9-C28C-C555B34F88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088e68f47_4_20:notes">
            <a:extLst>
              <a:ext uri="{FF2B5EF4-FFF2-40B4-BE49-F238E27FC236}">
                <a16:creationId xmlns:a16="http://schemas.microsoft.com/office/drawing/2014/main" id="{A9EB17F7-F768-20A0-7BDC-8C67F7DA58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456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1A8A7B47-0018-C079-266B-E584FA17F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088e68f47_4_20:notes">
            <a:extLst>
              <a:ext uri="{FF2B5EF4-FFF2-40B4-BE49-F238E27FC236}">
                <a16:creationId xmlns:a16="http://schemas.microsoft.com/office/drawing/2014/main" id="{7EC57BA2-1FAF-FF27-2DE9-F40509C99E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088e68f47_4_20:notes">
            <a:extLst>
              <a:ext uri="{FF2B5EF4-FFF2-40B4-BE49-F238E27FC236}">
                <a16:creationId xmlns:a16="http://schemas.microsoft.com/office/drawing/2014/main" id="{CED57683-D77D-3A82-CD8F-92AF752196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35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DBE349EC-4688-C3D1-E742-A5989E973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088e68f47_4_20:notes">
            <a:extLst>
              <a:ext uri="{FF2B5EF4-FFF2-40B4-BE49-F238E27FC236}">
                <a16:creationId xmlns:a16="http://schemas.microsoft.com/office/drawing/2014/main" id="{C92F13D1-77E4-0F83-C777-D16BAC47C0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088e68f47_4_20:notes">
            <a:extLst>
              <a:ext uri="{FF2B5EF4-FFF2-40B4-BE49-F238E27FC236}">
                <a16:creationId xmlns:a16="http://schemas.microsoft.com/office/drawing/2014/main" id="{F8BE564D-0EF2-6858-B505-72F46AA349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60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8EE1A-E9F9-4E7E-FAFB-16CD555B9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732976-D3DE-E09E-A9E9-B9C216081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A3D45-CCB4-63EF-3BCC-35E8E308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E42F-D12F-684F-A106-2D30A8EAC472}" type="datetimeFigureOut">
              <a:rPr kumimoji="1" lang="ko-KR" altLang="en-US" smtClean="0"/>
              <a:t>2025. 7. 28.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CB4B9-5C73-F29C-5DCD-0FE7CEB3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68330-4552-C726-FE03-BAA6118F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4966-D328-AA47-B03D-FB85893CE9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089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E6718-D201-9022-7283-40C07487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925698-B66D-60E6-FF1D-EDA3D1B15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2ABDA-DE89-CF72-F536-6E5E5AEC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E42F-D12F-684F-A106-2D30A8EAC472}" type="datetimeFigureOut">
              <a:rPr kumimoji="1" lang="ko-KR" altLang="en-US" smtClean="0"/>
              <a:t>2025. 7. 28.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6B7B2-D8E2-A556-26E4-5E0A46E1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3DADD-FDE7-DF91-3286-8D44AAE7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4966-D328-AA47-B03D-FB85893CE9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254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77F6B1-6A07-57AD-5BFD-2F474F82E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DC0EC-F016-DB0A-FB38-E04FE83F8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D3105-FC27-484B-DF1D-2378D612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E42F-D12F-684F-A106-2D30A8EAC472}" type="datetimeFigureOut">
              <a:rPr kumimoji="1" lang="ko-KR" altLang="en-US" smtClean="0"/>
              <a:t>2025. 7. 28.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58F8E-2A79-80B5-D830-E0B34BD1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99D7E-E9E4-E1D9-0E76-B5F01F05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4966-D328-AA47-B03D-FB85893CE9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412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824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F5D4B-9984-7FB8-086E-AD467778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88D2F-52D5-270B-EE66-D75C5A021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AA48A-D1AA-DBA2-9F9B-CEA82526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E42F-D12F-684F-A106-2D30A8EAC472}" type="datetimeFigureOut">
              <a:rPr kumimoji="1" lang="ko-KR" altLang="en-US" smtClean="0"/>
              <a:t>2025. 7. 28.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5F4BF-0D3E-2528-1AF1-D8FE61DC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FDA80-0942-9147-AE65-E1EECAA0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4966-D328-AA47-B03D-FB85893CE9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599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FEAA2-68F0-2216-D56A-2259F01C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8586DC-0475-96AB-CB2E-91F26B25E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8A26D-EBF1-82A2-EEBF-CA8690BA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E42F-D12F-684F-A106-2D30A8EAC472}" type="datetimeFigureOut">
              <a:rPr kumimoji="1" lang="ko-KR" altLang="en-US" smtClean="0"/>
              <a:t>2025. 7. 28.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4DD0E-8003-69A2-8E9A-4AF385FA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10423-F64E-CC5E-9786-3766ADF0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4966-D328-AA47-B03D-FB85893CE9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32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A1568-A2B3-9D03-06B2-8FD282EB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42439-D3DE-ECE3-6E1F-87AA9A71C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5A36C7-E150-2446-A2B4-3B444B445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C0DB67-943C-028A-75F4-04455F9E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E42F-D12F-684F-A106-2D30A8EAC472}" type="datetimeFigureOut">
              <a:rPr kumimoji="1" lang="ko-KR" altLang="en-US" smtClean="0"/>
              <a:t>2025. 7. 28.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EDA4CC-7A3D-3C7D-CB9A-F6530492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9B53E1-C174-71AF-F502-71C15C84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4966-D328-AA47-B03D-FB85893CE9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359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05853-8684-EF2A-CF1D-74AB9CB2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3F91F-39C5-6C40-8DE1-26BAFA1BF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C0F7BF-93F9-30A9-E520-86BF9798E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412FCD-C143-4E3F-217C-F54682701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980C30-6926-E0FB-2C31-AF9464A8C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37E8C4-270E-50C8-5ECD-8732CF06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E42F-D12F-684F-A106-2D30A8EAC472}" type="datetimeFigureOut">
              <a:rPr kumimoji="1" lang="ko-KR" altLang="en-US" smtClean="0"/>
              <a:t>2025. 7. 28.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4FC173-9D15-0F62-F79C-53EE9AC7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9C19C6-9306-F512-3F2A-2C5703C3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4966-D328-AA47-B03D-FB85893CE9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0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932F5-30B7-5615-075A-0B0A7BD8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A6F2C-9D45-ECD6-DC4A-4118A11A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E42F-D12F-684F-A106-2D30A8EAC472}" type="datetimeFigureOut">
              <a:rPr kumimoji="1" lang="ko-KR" altLang="en-US" smtClean="0"/>
              <a:t>2025. 7. 28.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DD638D-6FDC-346B-01E4-55798CB9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ABFF66-D814-F1C4-E2A6-146FFC48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4966-D328-AA47-B03D-FB85893CE9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429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2EA059-83BE-8099-78B7-DE7B452F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E42F-D12F-684F-A106-2D30A8EAC472}" type="datetimeFigureOut">
              <a:rPr kumimoji="1" lang="ko-KR" altLang="en-US" smtClean="0"/>
              <a:t>2025. 7. 28.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103020-880A-06BA-504A-6CD870F9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39584E-73CB-01F7-C41A-ADAB07AF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4966-D328-AA47-B03D-FB85893CE9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31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E9E0F-3D6A-6FFD-6088-EA043B86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DCAE9-95D2-5158-173C-95E71742B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6F7AF4-C827-A340-2FF9-174410780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0DB3A4-C75C-E698-EBAA-AB955AEF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E42F-D12F-684F-A106-2D30A8EAC472}" type="datetimeFigureOut">
              <a:rPr kumimoji="1" lang="ko-KR" altLang="en-US" smtClean="0"/>
              <a:t>2025. 7. 28.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B868D-864B-A8C1-48EE-07960943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A8C584-ADAE-FC7D-B14B-85A700C1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4966-D328-AA47-B03D-FB85893CE9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771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55BB1-BD41-C03E-8FB7-66B3BB7B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683F57-4F2C-1937-18F1-E66C72C6F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31572-8CD0-666E-F9AA-190D3244E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4898AA-21C1-D20F-A90F-3B6121BA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E42F-D12F-684F-A106-2D30A8EAC472}" type="datetimeFigureOut">
              <a:rPr kumimoji="1" lang="ko-KR" altLang="en-US" smtClean="0"/>
              <a:t>2025. 7. 28.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1A2EB-EA4B-9A13-8080-D4428C39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7BFC2-85B7-9934-FB8E-A185A6EF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4966-D328-AA47-B03D-FB85893CE9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041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BEEF49-0B94-76DC-A140-3328E7F0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1D71EF-47CE-5254-4C43-85D34DB55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7E70A-F011-3FE3-C851-AED8052B3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61E42F-D12F-684F-A106-2D30A8EAC472}" type="datetimeFigureOut">
              <a:rPr kumimoji="1" lang="ko-KR" altLang="en-US" smtClean="0"/>
              <a:t>2025. 7. 28.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A41C5-2694-5539-E1DB-8EA137BBD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E855F-8513-4CCF-D9CE-EE495386D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9C4966-D328-AA47-B03D-FB85893CE9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236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D76DC-C61F-C388-298C-112DB42F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7918"/>
            <a:ext cx="10515600" cy="3762102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66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DGIST </a:t>
            </a:r>
            <a:r>
              <a:rPr kumimoji="1" lang="ko-KR" altLang="en-US" sz="66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여름인턴 </a:t>
            </a:r>
            <a:r>
              <a:rPr kumimoji="1" lang="en-US" altLang="ko-KR" sz="66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3</a:t>
            </a:r>
            <a:r>
              <a:rPr kumimoji="1" lang="ko-KR" altLang="en-US" sz="66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주차</a:t>
            </a:r>
            <a:br>
              <a:rPr kumimoji="1" lang="en-US" altLang="ko-KR" sz="66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</a:br>
            <a:r>
              <a:rPr kumimoji="1" lang="ko-KR" altLang="en-US" sz="66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주간 보고서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0E6CB-9919-F3D1-A2A5-5FD12D489C13}"/>
              </a:ext>
            </a:extLst>
          </p:cNvPr>
          <p:cNvSpPr txBox="1"/>
          <p:nvPr/>
        </p:nvSpPr>
        <p:spPr>
          <a:xfrm>
            <a:off x="565067" y="6033272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3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조 권태완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ko-KR" altLang="en-US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조후연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박준석</a:t>
            </a:r>
          </a:p>
        </p:txBody>
      </p:sp>
      <p:pic>
        <p:nvPicPr>
          <p:cNvPr id="15" name="그림 14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E0F5BD6-8FBE-BF33-4E69-93284E044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8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A872F725-E427-58FA-6C9E-55C56BC08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7">
            <a:extLst>
              <a:ext uri="{FF2B5EF4-FFF2-40B4-BE49-F238E27FC236}">
                <a16:creationId xmlns:a16="http://schemas.microsoft.com/office/drawing/2014/main" id="{2922843C-504B-9E62-8EB0-58B500355027}"/>
              </a:ext>
            </a:extLst>
          </p:cNvPr>
          <p:cNvSpPr txBox="1"/>
          <p:nvPr/>
        </p:nvSpPr>
        <p:spPr>
          <a:xfrm>
            <a:off x="174667" y="151367"/>
            <a:ext cx="824493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XOR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연산 수행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18AD421-B9CE-C2F0-C961-F2307FF4C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E40B76-5543-F5DA-7DC5-EA07BF6DF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635" y="1238839"/>
            <a:ext cx="7772400" cy="535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2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EA613815-FB14-74D1-79C1-EB35FFEF2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7">
            <a:extLst>
              <a:ext uri="{FF2B5EF4-FFF2-40B4-BE49-F238E27FC236}">
                <a16:creationId xmlns:a16="http://schemas.microsoft.com/office/drawing/2014/main" id="{7C3FD690-DF16-2E81-4EC8-D46AC0FAC653}"/>
              </a:ext>
            </a:extLst>
          </p:cNvPr>
          <p:cNvSpPr txBox="1"/>
          <p:nvPr/>
        </p:nvSpPr>
        <p:spPr>
          <a:xfrm>
            <a:off x="174667" y="151367"/>
            <a:ext cx="824493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XOR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연산 수행 </a:t>
            </a:r>
            <a:r>
              <a:rPr lang="en-US" altLang="ko-KR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-US" altLang="ko-KR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details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F77304E-B40C-C4EC-F2DE-B9636C6EA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631189-B74F-6B36-3E34-4D7500EB2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525" y="2257508"/>
            <a:ext cx="7772400" cy="3583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437417-EE75-A811-D23A-82F26BEA3D00}"/>
              </a:ext>
            </a:extLst>
          </p:cNvPr>
          <p:cNvSpPr txBox="1"/>
          <p:nvPr/>
        </p:nvSpPr>
        <p:spPr>
          <a:xfrm>
            <a:off x="939140" y="1650670"/>
            <a:ext cx="816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1.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make_power_basis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연산 사용 및 </a:t>
            </a:r>
            <a:r>
              <a:rPr kumimoji="1" lang="ko-KR" altLang="en-US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단위원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구조의 특성을 사용하여 빠른 거듭제곱 수행</a:t>
            </a:r>
          </a:p>
        </p:txBody>
      </p:sp>
    </p:spTree>
    <p:extLst>
      <p:ext uri="{BB962C8B-B14F-4D97-AF65-F5344CB8AC3E}">
        <p14:creationId xmlns:p14="http://schemas.microsoft.com/office/powerpoint/2010/main" val="259769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053A32EE-F4F2-5EE8-9DD8-200AC372D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7">
            <a:extLst>
              <a:ext uri="{FF2B5EF4-FFF2-40B4-BE49-F238E27FC236}">
                <a16:creationId xmlns:a16="http://schemas.microsoft.com/office/drawing/2014/main" id="{0AF90F21-2E65-47E7-B5C7-6B8BE3BD8F93}"/>
              </a:ext>
            </a:extLst>
          </p:cNvPr>
          <p:cNvSpPr txBox="1"/>
          <p:nvPr/>
        </p:nvSpPr>
        <p:spPr>
          <a:xfrm>
            <a:off x="174667" y="151367"/>
            <a:ext cx="824493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XOR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연산 수행 </a:t>
            </a:r>
            <a:r>
              <a:rPr lang="en-US" altLang="ko-KR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-US" altLang="ko-KR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details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102B53A-088A-CD65-49A6-7327C55FD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3E17B9-E3DA-937F-8279-B06EEA5D4C9D}"/>
              </a:ext>
            </a:extLst>
          </p:cNvPr>
          <p:cNvSpPr txBox="1"/>
          <p:nvPr/>
        </p:nvSpPr>
        <p:spPr>
          <a:xfrm>
            <a:off x="1046018" y="2078182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2. term 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계산 및 계수와의 곱 수행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sparse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한 성질을 활용하여 적은 반복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28A5AF-5A07-5165-74AB-874544F17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43" y="2622278"/>
            <a:ext cx="7772400" cy="149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3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E128D13D-83E9-694D-1A02-597083E45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7">
            <a:extLst>
              <a:ext uri="{FF2B5EF4-FFF2-40B4-BE49-F238E27FC236}">
                <a16:creationId xmlns:a16="http://schemas.microsoft.com/office/drawing/2014/main" id="{22D74339-7043-310C-FA60-E83827DB2044}"/>
              </a:ext>
            </a:extLst>
          </p:cNvPr>
          <p:cNvSpPr txBox="1"/>
          <p:nvPr/>
        </p:nvSpPr>
        <p:spPr>
          <a:xfrm>
            <a:off x="174667" y="151367"/>
            <a:ext cx="824493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XOR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연산 결과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1EDBDB3-0E91-48A7-F0CC-C822CC2E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85E63C-AF3B-87C4-6857-A26721E3222B}"/>
              </a:ext>
            </a:extLst>
          </p:cNvPr>
          <p:cNvSpPr txBox="1"/>
          <p:nvPr/>
        </p:nvSpPr>
        <p:spPr>
          <a:xfrm>
            <a:off x="1181595" y="4363153"/>
            <a:ext cx="4990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level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5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소모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</a:t>
            </a:r>
          </a:p>
          <a:p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level=7,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thread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개수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16,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bootstrapping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사용 기준</a:t>
            </a:r>
            <a:endParaRPr kumimoji="1" lang="en-US" altLang="ko-KR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r>
              <a:rPr kumimoji="1" lang="en-US" altLang="ko-KR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xor</a:t>
            </a:r>
            <a:r>
              <a:rPr kumimoji="1" lang="ko-KR" altLang="en-US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에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3.6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초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bootstrap</a:t>
            </a:r>
            <a:r>
              <a:rPr kumimoji="1" lang="ko-KR" altLang="en-US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에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6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초</a:t>
            </a:r>
            <a:endParaRPr kumimoji="1" lang="en-US" altLang="ko-KR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endParaRPr kumimoji="1" lang="en-US" altLang="ko-KR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총 </a:t>
            </a:r>
            <a:r>
              <a:rPr kumimoji="1" lang="en-US" altLang="ko-KR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xor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연산 시간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9.6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6DD54A-2B49-2F08-533F-D84B96960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595" y="1564634"/>
            <a:ext cx="7772400" cy="239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3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EA40C29B-59AF-0CF2-83CE-348C42687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7">
            <a:extLst>
              <a:ext uri="{FF2B5EF4-FFF2-40B4-BE49-F238E27FC236}">
                <a16:creationId xmlns:a16="http://schemas.microsoft.com/office/drawing/2014/main" id="{9C58ABD0-8F15-4A68-EEE8-4BC455DEE5C8}"/>
              </a:ext>
            </a:extLst>
          </p:cNvPr>
          <p:cNvSpPr txBox="1"/>
          <p:nvPr/>
        </p:nvSpPr>
        <p:spPr>
          <a:xfrm>
            <a:off x="174667" y="151367"/>
            <a:ext cx="824493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SubBytes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115EC9F-CA2A-44EA-6D04-6350CC492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9B12E9-AD5C-28C4-5727-9B74B8CD9AC5}"/>
              </a:ext>
            </a:extLst>
          </p:cNvPr>
          <p:cNvSpPr txBox="1"/>
          <p:nvPr/>
        </p:nvSpPr>
        <p:spPr>
          <a:xfrm>
            <a:off x="1066181" y="1955359"/>
            <a:ext cx="7816562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Problem</a:t>
            </a:r>
            <a:r>
              <a:rPr lang="en-US" altLang="ko-KR" dirty="0"/>
              <a:t>: AES</a:t>
            </a:r>
            <a:r>
              <a:rPr lang="ko-KR" altLang="en-US" dirty="0"/>
              <a:t>의 유일한 비선형</a:t>
            </a:r>
            <a:r>
              <a:rPr lang="en-US" altLang="ko-KR" dirty="0"/>
              <a:t>(Non-linear) </a:t>
            </a:r>
            <a:r>
              <a:rPr lang="ko-KR" altLang="en-US" dirty="0"/>
              <a:t>연산으로</a:t>
            </a:r>
            <a:r>
              <a:rPr lang="en-US" altLang="ko-KR" dirty="0"/>
              <a:t>, 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단순 덧셈</a:t>
            </a:r>
            <a:r>
              <a:rPr lang="en-US" altLang="ko-KR" dirty="0"/>
              <a:t>/</a:t>
            </a:r>
            <a:r>
              <a:rPr lang="ko-KR" altLang="en-US" dirty="0"/>
              <a:t>곱셈만 지원하는 </a:t>
            </a:r>
            <a:r>
              <a:rPr lang="en-US" altLang="ko-KR" dirty="0"/>
              <a:t>FHE</a:t>
            </a:r>
            <a:r>
              <a:rPr lang="ko-KR" altLang="en-US" dirty="0"/>
              <a:t>에서 구현하기 가장 어려운 부분 중 하나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도전 과제</a:t>
            </a:r>
            <a:r>
              <a:rPr lang="en-US" altLang="ko-KR" dirty="0"/>
              <a:t>: 8</a:t>
            </a:r>
            <a:r>
              <a:rPr lang="ko-KR" altLang="en-US" dirty="0"/>
              <a:t>비트 입력을 받아 </a:t>
            </a:r>
            <a:r>
              <a:rPr lang="en-US" altLang="ko-KR" dirty="0"/>
              <a:t>8</a:t>
            </a:r>
            <a:r>
              <a:rPr lang="ko-KR" altLang="en-US" dirty="0"/>
              <a:t>비트 출력을 내는 복잡한 </a:t>
            </a:r>
            <a:r>
              <a:rPr lang="en-US" altLang="ko-KR" dirty="0"/>
              <a:t>Lookup Table(LUT)</a:t>
            </a:r>
            <a:r>
              <a:rPr lang="ko-KR" altLang="en-US" dirty="0"/>
              <a:t>을 암호문 상태에서 </a:t>
            </a:r>
            <a:r>
              <a:rPr lang="en-US" altLang="ko-KR" dirty="0"/>
              <a:t>100% </a:t>
            </a:r>
            <a:r>
              <a:rPr lang="ko-KR" altLang="en-US" dirty="0"/>
              <a:t>정확하게 구현해야 함</a:t>
            </a:r>
            <a:r>
              <a:rPr lang="en-US" altLang="ko-KR" dirty="0"/>
              <a:t>.</a:t>
            </a:r>
            <a:endParaRPr lang="ko-KR" altLang="en-US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ko-KR" altLang="en-US" dirty="0"/>
            </a:br>
            <a:r>
              <a:rPr lang="ko-KR" altLang="en-US" b="1" dirty="0"/>
              <a:t>핵심 아이디어</a:t>
            </a:r>
            <a:r>
              <a:rPr lang="en-US" altLang="ko-KR" dirty="0"/>
              <a:t>: '</a:t>
            </a:r>
            <a:r>
              <a:rPr lang="ko-KR" altLang="en-US" dirty="0" err="1"/>
              <a:t>다변수</a:t>
            </a:r>
            <a:r>
              <a:rPr lang="ko-KR" altLang="en-US" dirty="0"/>
              <a:t> 다항식 </a:t>
            </a:r>
            <a:r>
              <a:rPr lang="en-US" altLang="ko-KR" dirty="0"/>
              <a:t>LUT' </a:t>
            </a:r>
            <a:r>
              <a:rPr lang="ko-KR" altLang="en-US" dirty="0"/>
              <a:t>방식을 채택</a:t>
            </a:r>
            <a:r>
              <a:rPr lang="en-US" altLang="ko-KR" dirty="0"/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5CEC6BD-8D8C-4961-9201-9F284C90F2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" t="5452" r="2372" b="49102"/>
          <a:stretch>
            <a:fillRect/>
          </a:stretch>
        </p:blipFill>
        <p:spPr bwMode="auto">
          <a:xfrm>
            <a:off x="7089568" y="5893457"/>
            <a:ext cx="5102432" cy="96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39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4F861AB5-DFA2-CFDB-D505-95A24FFA2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7">
            <a:extLst>
              <a:ext uri="{FF2B5EF4-FFF2-40B4-BE49-F238E27FC236}">
                <a16:creationId xmlns:a16="http://schemas.microsoft.com/office/drawing/2014/main" id="{5D05A141-FB12-1668-E5EA-8CD36CF79348}"/>
              </a:ext>
            </a:extLst>
          </p:cNvPr>
          <p:cNvSpPr txBox="1"/>
          <p:nvPr/>
        </p:nvSpPr>
        <p:spPr>
          <a:xfrm>
            <a:off x="174667" y="186992"/>
            <a:ext cx="824493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ko-KR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SubBytes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-US" altLang="ko-KR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-US" altLang="ko-KR" sz="40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Paterson-Stockmeyer </a:t>
            </a:r>
            <a:r>
              <a:rPr lang="ko-KR" altLang="en-US" sz="40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알고리즘 적용</a:t>
            </a:r>
            <a:endParaRPr lang="ko-KR" altLang="en-US" sz="4000" dirty="0">
              <a:effectLst/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C69A8A9-6143-4F98-6785-655822E89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4F75CD-A095-0A5D-F92E-BBDDB49817D5}"/>
              </a:ext>
            </a:extLst>
          </p:cNvPr>
          <p:cNvSpPr txBox="1"/>
          <p:nvPr/>
        </p:nvSpPr>
        <p:spPr>
          <a:xfrm>
            <a:off x="446314" y="1774332"/>
            <a:ext cx="100821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차수가 높은 다항식 </a:t>
            </a:r>
            <a:r>
              <a:rPr lang="en-US" altLang="ko-KR" dirty="0"/>
              <a:t>P(x) (</a:t>
            </a:r>
            <a:r>
              <a:rPr lang="ko-KR" altLang="en-US" dirty="0"/>
              <a:t>예</a:t>
            </a:r>
            <a:r>
              <a:rPr lang="en-US" altLang="ko-KR" dirty="0"/>
              <a:t>: 15</a:t>
            </a:r>
            <a:r>
              <a:rPr lang="ko-KR" altLang="en-US" dirty="0"/>
              <a:t>차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직접 계산 </a:t>
            </a:r>
            <a:r>
              <a:rPr lang="en-US" altLang="ko-KR" dirty="0"/>
              <a:t>X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대신</a:t>
            </a:r>
            <a:r>
              <a:rPr lang="en-US" altLang="ko-KR" dirty="0"/>
              <a:t>, </a:t>
            </a:r>
            <a:r>
              <a:rPr lang="ko-KR" altLang="en-US" dirty="0"/>
              <a:t>새로운 변수 </a:t>
            </a:r>
            <a:r>
              <a:rPr lang="en-US" altLang="ko-KR" dirty="0"/>
              <a:t>y=x^4 </a:t>
            </a:r>
            <a:r>
              <a:rPr lang="ko-KR" altLang="en-US" dirty="0" err="1"/>
              <a:t>를</a:t>
            </a:r>
            <a:r>
              <a:rPr lang="ko-KR" altLang="en-US" dirty="0"/>
              <a:t> 도입하여 저차 다항식으로 재구성</a:t>
            </a:r>
            <a:r>
              <a:rPr lang="en-US" altLang="ko-KR" dirty="0"/>
              <a:t>. 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 방식은 </a:t>
            </a:r>
            <a:r>
              <a:rPr lang="en-US" altLang="ko-KR" dirty="0"/>
              <a:t>"baby-steps" (</a:t>
            </a:r>
            <a:r>
              <a:rPr lang="ko-KR" altLang="en-US" dirty="0"/>
              <a:t>계수 다항식 계산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"giant-steps" ( y=</a:t>
            </a:r>
            <a:r>
              <a:rPr lang="en-US" altLang="ko-KR" dirty="0" err="1"/>
              <a:t>x^k</a:t>
            </a:r>
            <a:r>
              <a:rPr lang="ko-KR" altLang="en-US" dirty="0" err="1"/>
              <a:t>를</a:t>
            </a:r>
            <a:r>
              <a:rPr lang="ko-KR" altLang="en-US" dirty="0"/>
              <a:t> 곱하는 연산</a:t>
            </a:r>
            <a:r>
              <a:rPr lang="en-US" altLang="ko-KR" dirty="0"/>
              <a:t>)</a:t>
            </a:r>
            <a:r>
              <a:rPr lang="ko-KR" altLang="en-US" dirty="0"/>
              <a:t>로 나누어</a:t>
            </a:r>
            <a:r>
              <a:rPr lang="en-US" altLang="ko-KR" dirty="0"/>
              <a:t>, </a:t>
            </a:r>
            <a:r>
              <a:rPr lang="ko-KR" altLang="en-US" dirty="0"/>
              <a:t>전체 곱셈 횟수를 </a:t>
            </a:r>
            <a:r>
              <a:rPr lang="en-US" altLang="ko-KR" dirty="0"/>
              <a:t>O(n) -&gt; O(n^(1/2)) </a:t>
            </a:r>
            <a:r>
              <a:rPr lang="ko-KR" altLang="en-US" dirty="0"/>
              <a:t>로 줄임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이를 통해 </a:t>
            </a:r>
            <a:r>
              <a:rPr lang="en-US" altLang="ko-KR" dirty="0"/>
              <a:t>15</a:t>
            </a:r>
            <a:r>
              <a:rPr lang="ko-KR" altLang="en-US" dirty="0"/>
              <a:t>차 다항식 평가에 필요한 </a:t>
            </a:r>
            <a:r>
              <a:rPr lang="en-US" altLang="ko-KR" dirty="0"/>
              <a:t>FHE</a:t>
            </a:r>
            <a:r>
              <a:rPr lang="ko-KR" altLang="en-US" dirty="0"/>
              <a:t> 곱셈 깊이 최소화</a:t>
            </a:r>
            <a:endParaRPr lang="en-US" altLang="ko-K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2904C1-D028-1E7C-A48B-3662033C8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74" y="3556611"/>
            <a:ext cx="6927356" cy="27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7E98B8-EDF4-E721-DB6E-7DF5B6F86511}"/>
              </a:ext>
            </a:extLst>
          </p:cNvPr>
          <p:cNvSpPr txBox="1"/>
          <p:nvPr/>
        </p:nvSpPr>
        <p:spPr>
          <a:xfrm>
            <a:off x="0" y="6334780"/>
            <a:ext cx="12179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Reference: M. S. Paterson and L. J. Stockmeyer. "On the number of </a:t>
            </a:r>
            <a:r>
              <a:rPr lang="en-US" altLang="ko-KR" sz="1400" dirty="0" err="1"/>
              <a:t>nonscalar</a:t>
            </a:r>
            <a:r>
              <a:rPr lang="en-US" altLang="ko-KR" sz="1400" dirty="0"/>
              <a:t> multiplications necessary to evaluate polynomials." SIAM J. </a:t>
            </a:r>
            <a:r>
              <a:rPr lang="en-US" altLang="ko-KR" sz="1400" dirty="0" err="1"/>
              <a:t>Comput</a:t>
            </a:r>
            <a:r>
              <a:rPr lang="en-US" altLang="ko-KR" sz="1400" dirty="0"/>
              <a:t>., 1973.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4675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64F0A4AC-4B91-C742-3CD5-009231E6B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7">
            <a:extLst>
              <a:ext uri="{FF2B5EF4-FFF2-40B4-BE49-F238E27FC236}">
                <a16:creationId xmlns:a16="http://schemas.microsoft.com/office/drawing/2014/main" id="{45802984-61EE-9755-3186-8E51C5DF1151}"/>
              </a:ext>
            </a:extLst>
          </p:cNvPr>
          <p:cNvSpPr txBox="1"/>
          <p:nvPr/>
        </p:nvSpPr>
        <p:spPr>
          <a:xfrm>
            <a:off x="174667" y="186992"/>
            <a:ext cx="8244938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ko-KR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SubBytes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-US" altLang="ko-KR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–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주의사항</a:t>
            </a:r>
            <a:endParaRPr lang="ko-KR" altLang="en-US" sz="4000" dirty="0">
              <a:effectLst/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ABF7517-8FA2-EA44-1D2D-6CB2D4652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9E4DF5-8DE2-B704-6E4B-07FFC53DC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63" y="974505"/>
            <a:ext cx="5326437" cy="5608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357997-4241-4EEA-B934-ED7EDF67C989}"/>
              </a:ext>
            </a:extLst>
          </p:cNvPr>
          <p:cNvSpPr txBox="1"/>
          <p:nvPr/>
        </p:nvSpPr>
        <p:spPr>
          <a:xfrm>
            <a:off x="6089567" y="1764085"/>
            <a:ext cx="5901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우리가 만든 코드의 경우 입력을 </a:t>
            </a:r>
            <a:r>
              <a:rPr kumimoji="1" lang="en-US" altLang="ko-KR" dirty="0"/>
              <a:t>zeta</a:t>
            </a:r>
            <a:r>
              <a:rPr kumimoji="1" lang="ko-KR" altLang="en-US" dirty="0"/>
              <a:t> 위상에서 받지만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출력은 정수 위상으로 변환시킨다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그래서 이를 다시 </a:t>
            </a:r>
            <a:r>
              <a:rPr kumimoji="1" lang="en-US" altLang="ko-KR" dirty="0"/>
              <a:t>zeta</a:t>
            </a:r>
            <a:r>
              <a:rPr kumimoji="1" lang="ko-KR" altLang="en-US" dirty="0"/>
              <a:t> 위상으로 변환하는 작업을 마지막에 </a:t>
            </a:r>
            <a:r>
              <a:rPr kumimoji="1" lang="ko-KR" altLang="en-US" dirty="0" err="1"/>
              <a:t>거쳐야한다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048E10-BE68-D0A1-FB21-05D8AD71F872}"/>
                  </a:ext>
                </a:extLst>
              </p:cNvPr>
              <p:cNvSpPr txBox="1"/>
              <p:nvPr/>
            </p:nvSpPr>
            <p:spPr>
              <a:xfrm>
                <a:off x="6096000" y="2897580"/>
                <a:ext cx="1368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-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 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𝕫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 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𝜁</m:t>
                    </m:r>
                  </m:oMath>
                </a14:m>
                <a:endParaRPr kumimoji="1" lang="en-US" altLang="ko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048E10-BE68-D0A1-FB21-05D8AD71F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97580"/>
                <a:ext cx="1368708" cy="369332"/>
              </a:xfrm>
              <a:prstGeom prst="rect">
                <a:avLst/>
              </a:prstGeom>
              <a:blipFill>
                <a:blip r:embed="rId5"/>
                <a:stretch>
                  <a:fillRect l="-3704" t="-10000" r="-6481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753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24B3CCB8-8B50-44C5-955D-2730142B4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7">
            <a:extLst>
              <a:ext uri="{FF2B5EF4-FFF2-40B4-BE49-F238E27FC236}">
                <a16:creationId xmlns:a16="http://schemas.microsoft.com/office/drawing/2014/main" id="{3BE3EA3E-153F-3446-C7B9-2740FD71178C}"/>
              </a:ext>
            </a:extLst>
          </p:cNvPr>
          <p:cNvSpPr txBox="1"/>
          <p:nvPr/>
        </p:nvSpPr>
        <p:spPr>
          <a:xfrm>
            <a:off x="174667" y="186992"/>
            <a:ext cx="8244938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-KR" altLang="en-US" sz="4000" dirty="0">
                <a:effectLst/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구현 모듈</a:t>
            </a:r>
          </a:p>
        </p:txBody>
      </p:sp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9DC0FF4-3481-64C5-613B-7B54DA9E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59AD41-F252-960F-2E70-FE90F8B7FDB7}"/>
              </a:ext>
            </a:extLst>
          </p:cNvPr>
          <p:cNvSpPr txBox="1"/>
          <p:nvPr/>
        </p:nvSpPr>
        <p:spPr>
          <a:xfrm>
            <a:off x="2248889" y="1997839"/>
            <a:ext cx="76942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xor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과 </a:t>
            </a:r>
            <a:r>
              <a:rPr kumimoji="1" lang="en-US" altLang="ko-KR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SubBytes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ko-KR" altLang="en-US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를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바탕으로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key scheduling</a:t>
            </a:r>
            <a:r>
              <a:rPr kumimoji="1" lang="ko-KR" altLang="en-US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에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필요한 </a:t>
            </a:r>
            <a:r>
              <a:rPr kumimoji="1" lang="en-US" altLang="ko-KR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RotWord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 </a:t>
            </a:r>
            <a:r>
              <a:rPr kumimoji="1" lang="en-US" altLang="ko-KR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SubWord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 </a:t>
            </a:r>
            <a:r>
              <a:rPr kumimoji="1" lang="en-US" altLang="ko-KR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RconXor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 </a:t>
            </a:r>
            <a:r>
              <a:rPr kumimoji="1" lang="en-US" altLang="ko-KR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Xor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구현을 완료하였으며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오버헤드를 최소화 할 수 있는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key scheduling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방법을 찾아 전체 구현은 거의 완료하였음</a:t>
            </a:r>
            <a:endParaRPr kumimoji="1" lang="en-US" altLang="ko-KR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endParaRPr kumimoji="1" lang="en-US" altLang="ko-KR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ShiftRows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단독 연산을 구현 완료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MixColumns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는 구현에 있어 난항을 겪고 있음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이번주 목요일 전까지는 전체 연산에 대한 구현을 완료하고 시간이 되는대로 복호화에도 구현을 시도하게 될 것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</a:p>
          <a:p>
            <a:endParaRPr kumimoji="1" lang="ko-KR" altLang="en-US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035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A37DCC8B-C6DD-DE2A-5E3E-5C521A95E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7">
            <a:extLst>
              <a:ext uri="{FF2B5EF4-FFF2-40B4-BE49-F238E27FC236}">
                <a16:creationId xmlns:a16="http://schemas.microsoft.com/office/drawing/2014/main" id="{BB628C6A-EE52-F83E-CDCE-C9B4895BB911}"/>
              </a:ext>
            </a:extLst>
          </p:cNvPr>
          <p:cNvSpPr txBox="1"/>
          <p:nvPr/>
        </p:nvSpPr>
        <p:spPr>
          <a:xfrm>
            <a:off x="174667" y="186992"/>
            <a:ext cx="8244938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ko-KR" sz="4000" dirty="0">
                <a:effectLst/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4</a:t>
            </a:r>
            <a:r>
              <a:rPr lang="ko-KR" altLang="en-US" sz="4000" dirty="0">
                <a:effectLst/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주차</a:t>
            </a:r>
            <a:r>
              <a:rPr lang="en-US" altLang="ko-KR" sz="4000" dirty="0">
                <a:effectLst/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:</a:t>
            </a:r>
            <a:r>
              <a:rPr lang="ko-KR" altLang="en-US" sz="4000" dirty="0">
                <a:effectLst/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-US" altLang="ko-KR" sz="4000" dirty="0">
                <a:effectLst/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-07/31</a:t>
            </a:r>
            <a:r>
              <a:rPr lang="ko-KR" altLang="en-US" sz="4000" dirty="0">
                <a:effectLst/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</a:p>
        </p:txBody>
      </p:sp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B21A22D-96F4-48B8-6D81-1D6B4EDF3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409DE-6A82-97E0-0A9A-E627FC30E193}"/>
              </a:ext>
            </a:extLst>
          </p:cNvPr>
          <p:cNvSpPr txBox="1"/>
          <p:nvPr/>
        </p:nvSpPr>
        <p:spPr>
          <a:xfrm>
            <a:off x="2576945" y="1756522"/>
            <a:ext cx="7038109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err="1"/>
              <a:t>Desilofhe</a:t>
            </a:r>
            <a:r>
              <a:rPr kumimoji="1" lang="ko-KR" altLang="en-US" sz="2400" b="1" dirty="0"/>
              <a:t>로 </a:t>
            </a:r>
            <a:r>
              <a:rPr kumimoji="1" lang="en-US" altLang="ko-KR" sz="2400" b="1" dirty="0"/>
              <a:t>AES Enc </a:t>
            </a:r>
            <a:r>
              <a:rPr kumimoji="1" lang="ko-KR" altLang="en-US" sz="2400" b="1" dirty="0"/>
              <a:t>파트 구현</a:t>
            </a:r>
            <a:endParaRPr kumimoji="1" lang="en-US" altLang="ko-KR" sz="2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2400" dirty="0" err="1"/>
              <a:t>MixColumns</a:t>
            </a:r>
            <a:endParaRPr kumimoji="1" lang="en-US" altLang="ko-KR" sz="2400" dirty="0"/>
          </a:p>
          <a:p>
            <a:pPr>
              <a:lnSpc>
                <a:spcPct val="150000"/>
              </a:lnSpc>
            </a:pPr>
            <a:endParaRPr kumimoji="1" lang="en-US" altLang="ko-KR" sz="2400" dirty="0"/>
          </a:p>
          <a:p>
            <a:pPr>
              <a:lnSpc>
                <a:spcPct val="150000"/>
              </a:lnSpc>
            </a:pPr>
            <a:r>
              <a:rPr kumimoji="1" lang="en-US" altLang="ko-KR" sz="2400" dirty="0" err="1"/>
              <a:t>Desilofhe</a:t>
            </a:r>
            <a:r>
              <a:rPr kumimoji="1" lang="ko-KR" altLang="en-US" sz="2400" dirty="0"/>
              <a:t>로 </a:t>
            </a:r>
            <a:r>
              <a:rPr kumimoji="1" lang="en-US" altLang="ko-KR" sz="2400" dirty="0"/>
              <a:t>AES Dec </a:t>
            </a:r>
            <a:r>
              <a:rPr kumimoji="1" lang="ko-KR" altLang="en-US" sz="2400" dirty="0"/>
              <a:t>파트 구현</a:t>
            </a:r>
            <a:endParaRPr kumimoji="1" lang="en-US" altLang="ko-KR" sz="2400" dirty="0"/>
          </a:p>
          <a:p>
            <a:pPr>
              <a:lnSpc>
                <a:spcPct val="150000"/>
              </a:lnSpc>
            </a:pPr>
            <a:r>
              <a:rPr kumimoji="1" lang="en-US" altLang="ko-KR" sz="2400" dirty="0"/>
              <a:t>…</a:t>
            </a:r>
          </a:p>
          <a:p>
            <a:pPr>
              <a:lnSpc>
                <a:spcPct val="150000"/>
              </a:lnSpc>
            </a:pP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915540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D5471223-C6C8-4DE7-9F2D-C70B3C971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AE70A3-F79F-6A32-60CB-2C88650F4FB2}"/>
              </a:ext>
            </a:extLst>
          </p:cNvPr>
          <p:cNvSpPr txBox="1"/>
          <p:nvPr/>
        </p:nvSpPr>
        <p:spPr>
          <a:xfrm>
            <a:off x="5388114" y="2644170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dirty="0"/>
              <a:t>끝</a:t>
            </a:r>
          </a:p>
        </p:txBody>
      </p:sp>
      <p:pic>
        <p:nvPicPr>
          <p:cNvPr id="5" name="그림 4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EEA4A60-4CDA-04AA-E420-BD8ED84F3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6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7">
            <a:extLst>
              <a:ext uri="{FF2B5EF4-FFF2-40B4-BE49-F238E27FC236}">
                <a16:creationId xmlns:a16="http://schemas.microsoft.com/office/drawing/2014/main" id="{DA6B983A-4A2E-3C7A-B117-BBABC0EC9ADE}"/>
              </a:ext>
            </a:extLst>
          </p:cNvPr>
          <p:cNvSpPr txBox="1"/>
          <p:nvPr/>
        </p:nvSpPr>
        <p:spPr>
          <a:xfrm>
            <a:off x="174667" y="151367"/>
            <a:ext cx="824493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3</a:t>
            </a:r>
            <a:r>
              <a:rPr lang="en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주차</a:t>
            </a: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: </a:t>
            </a:r>
            <a:r>
              <a:rPr lang="en" altLang="ko-KR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7/21 – 7/25 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진행 상황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C3182-78E3-FC98-7508-7D1FB0188590}"/>
              </a:ext>
            </a:extLst>
          </p:cNvPr>
          <p:cNvSpPr txBox="1"/>
          <p:nvPr/>
        </p:nvSpPr>
        <p:spPr>
          <a:xfrm>
            <a:off x="2576945" y="1499409"/>
            <a:ext cx="7038109" cy="445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err="1"/>
              <a:t>Desilofhe</a:t>
            </a:r>
            <a:r>
              <a:rPr kumimoji="1" lang="ko-KR" altLang="en-US" sz="2400" b="1" dirty="0"/>
              <a:t>로 </a:t>
            </a:r>
            <a:r>
              <a:rPr kumimoji="1" lang="en-US" altLang="ko-KR" sz="2400" b="1" dirty="0"/>
              <a:t>AES Enc </a:t>
            </a:r>
            <a:r>
              <a:rPr kumimoji="1" lang="ko-KR" altLang="en-US" sz="2400" b="1" dirty="0"/>
              <a:t>파트 구현</a:t>
            </a:r>
            <a:endParaRPr kumimoji="1" lang="en-US" altLang="ko-KR" sz="2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2400" dirty="0"/>
              <a:t>Key Expansion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2400" dirty="0" err="1"/>
              <a:t>SubWord</a:t>
            </a:r>
            <a:endParaRPr kumimoji="1" lang="en-US" altLang="ko-KR" sz="2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2400" b="1" dirty="0" err="1"/>
              <a:t>Rcon</a:t>
            </a:r>
            <a:endParaRPr kumimoji="1" lang="en-US" altLang="ko-KR" sz="2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2400" dirty="0" err="1"/>
              <a:t>AddRoundKey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&gt;&gt; </a:t>
            </a:r>
            <a:r>
              <a:rPr kumimoji="1" lang="en-US" altLang="ko-KR" sz="2400" b="1" dirty="0"/>
              <a:t>XOR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2400" b="1" dirty="0" err="1"/>
              <a:t>SubBytes</a:t>
            </a:r>
            <a:endParaRPr kumimoji="1" lang="en-US" altLang="ko-KR" sz="2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2400" dirty="0" err="1"/>
              <a:t>ShiftRows</a:t>
            </a:r>
            <a:endParaRPr kumimoji="1"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2400" strike="sngStrike" dirty="0" err="1"/>
              <a:t>MixColumns</a:t>
            </a:r>
            <a:endParaRPr kumimoji="1" lang="en-US" altLang="ko-KR" sz="2400" strike="sngStrike" dirty="0"/>
          </a:p>
        </p:txBody>
      </p:sp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BB91598-15FB-5E96-4F2A-898C7904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2358CEDC-4282-18F9-862C-BDB17DCBC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7">
            <a:extLst>
              <a:ext uri="{FF2B5EF4-FFF2-40B4-BE49-F238E27FC236}">
                <a16:creationId xmlns:a16="http://schemas.microsoft.com/office/drawing/2014/main" id="{9851FE66-EB41-C2B3-D5A4-527C39197B1A}"/>
              </a:ext>
            </a:extLst>
          </p:cNvPr>
          <p:cNvSpPr txBox="1"/>
          <p:nvPr/>
        </p:nvSpPr>
        <p:spPr>
          <a:xfrm>
            <a:off x="174667" y="151367"/>
            <a:ext cx="824493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데이터 </a:t>
            </a:r>
            <a:r>
              <a:rPr lang="ko-KR" altLang="en-US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전처리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방법 </a:t>
            </a:r>
            <a:r>
              <a:rPr lang="en-US" altLang="ko-KR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1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3066E81-94D1-1A7F-AF4A-AA521E48E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B7B9E44-F622-C6AA-D4C3-122976710591}"/>
              </a:ext>
            </a:extLst>
          </p:cNvPr>
          <p:cNvSpPr/>
          <p:nvPr/>
        </p:nvSpPr>
        <p:spPr>
          <a:xfrm>
            <a:off x="1338823" y="1637002"/>
            <a:ext cx="720000" cy="720000"/>
          </a:xfrm>
          <a:prstGeom prst="rect">
            <a:avLst/>
          </a:prstGeom>
          <a:solidFill>
            <a:srgbClr val="FF2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D3F20F-54AA-4B5F-F254-EEFB62852290}"/>
              </a:ext>
            </a:extLst>
          </p:cNvPr>
          <p:cNvSpPr/>
          <p:nvPr/>
        </p:nvSpPr>
        <p:spPr>
          <a:xfrm>
            <a:off x="2058823" y="16370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B5531E-D94F-D043-7E58-DE4DFA7DB24E}"/>
              </a:ext>
            </a:extLst>
          </p:cNvPr>
          <p:cNvSpPr/>
          <p:nvPr/>
        </p:nvSpPr>
        <p:spPr>
          <a:xfrm>
            <a:off x="2778823" y="16370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02C790-6516-A4BA-9322-623B52CFEE74}"/>
              </a:ext>
            </a:extLst>
          </p:cNvPr>
          <p:cNvSpPr/>
          <p:nvPr/>
        </p:nvSpPr>
        <p:spPr>
          <a:xfrm>
            <a:off x="3499488" y="16370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D876C-360C-6D3C-C9AB-4231C141D5F8}"/>
              </a:ext>
            </a:extLst>
          </p:cNvPr>
          <p:cNvSpPr/>
          <p:nvPr/>
        </p:nvSpPr>
        <p:spPr>
          <a:xfrm>
            <a:off x="1338823" y="23570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F27958-3586-A7A5-DF06-094D8F2153D1}"/>
              </a:ext>
            </a:extLst>
          </p:cNvPr>
          <p:cNvSpPr/>
          <p:nvPr/>
        </p:nvSpPr>
        <p:spPr>
          <a:xfrm>
            <a:off x="2035073" y="234512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04614D-1CBA-5BDC-8AD0-5ABFF68FF5B9}"/>
              </a:ext>
            </a:extLst>
          </p:cNvPr>
          <p:cNvSpPr/>
          <p:nvPr/>
        </p:nvSpPr>
        <p:spPr>
          <a:xfrm>
            <a:off x="2755073" y="234512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A6C3FB-2DE3-83B8-5ECF-CF154D2B170E}"/>
              </a:ext>
            </a:extLst>
          </p:cNvPr>
          <p:cNvSpPr/>
          <p:nvPr/>
        </p:nvSpPr>
        <p:spPr>
          <a:xfrm>
            <a:off x="3475738" y="234512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765060-017E-BD16-885D-70F1970E85BD}"/>
              </a:ext>
            </a:extLst>
          </p:cNvPr>
          <p:cNvSpPr/>
          <p:nvPr/>
        </p:nvSpPr>
        <p:spPr>
          <a:xfrm>
            <a:off x="1338823" y="30770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EA8AD1-9445-7470-1B05-DA0816D45AD0}"/>
              </a:ext>
            </a:extLst>
          </p:cNvPr>
          <p:cNvSpPr/>
          <p:nvPr/>
        </p:nvSpPr>
        <p:spPr>
          <a:xfrm>
            <a:off x="2035073" y="306512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30099F-EFAF-C8C9-9F71-F8B9720AFE6C}"/>
              </a:ext>
            </a:extLst>
          </p:cNvPr>
          <p:cNvSpPr/>
          <p:nvPr/>
        </p:nvSpPr>
        <p:spPr>
          <a:xfrm>
            <a:off x="2755073" y="306512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DEADDD-D8E4-A48D-0D9A-0C21BA5AA436}"/>
              </a:ext>
            </a:extLst>
          </p:cNvPr>
          <p:cNvSpPr/>
          <p:nvPr/>
        </p:nvSpPr>
        <p:spPr>
          <a:xfrm>
            <a:off x="3475738" y="306512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8459E9-D349-6147-7B14-0F0B11490B47}"/>
              </a:ext>
            </a:extLst>
          </p:cNvPr>
          <p:cNvSpPr/>
          <p:nvPr/>
        </p:nvSpPr>
        <p:spPr>
          <a:xfrm>
            <a:off x="1338823" y="37970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F05B85-B602-C089-AAD2-87C2982D1511}"/>
              </a:ext>
            </a:extLst>
          </p:cNvPr>
          <p:cNvSpPr/>
          <p:nvPr/>
        </p:nvSpPr>
        <p:spPr>
          <a:xfrm>
            <a:off x="2035073" y="378512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DE33B0-DD3E-1759-8D32-B4A372122A96}"/>
              </a:ext>
            </a:extLst>
          </p:cNvPr>
          <p:cNvSpPr/>
          <p:nvPr/>
        </p:nvSpPr>
        <p:spPr>
          <a:xfrm>
            <a:off x="2755073" y="378512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D59801-A0CE-9A65-2ABB-09F217CC8855}"/>
              </a:ext>
            </a:extLst>
          </p:cNvPr>
          <p:cNvSpPr/>
          <p:nvPr/>
        </p:nvSpPr>
        <p:spPr>
          <a:xfrm>
            <a:off x="3475738" y="378512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E1F1BC-CB08-35B9-82FB-534608D29C19}"/>
              </a:ext>
            </a:extLst>
          </p:cNvPr>
          <p:cNvSpPr/>
          <p:nvPr/>
        </p:nvSpPr>
        <p:spPr>
          <a:xfrm>
            <a:off x="1413817" y="1718152"/>
            <a:ext cx="720000" cy="720000"/>
          </a:xfrm>
          <a:prstGeom prst="rect">
            <a:avLst/>
          </a:prstGeom>
          <a:solidFill>
            <a:srgbClr val="FF2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B51B88-34B9-78D6-353D-E68FDFA3BE3F}"/>
              </a:ext>
            </a:extLst>
          </p:cNvPr>
          <p:cNvSpPr/>
          <p:nvPr/>
        </p:nvSpPr>
        <p:spPr>
          <a:xfrm>
            <a:off x="2133817" y="171815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166F69-7BD0-0440-454E-0F04D5F93F54}"/>
              </a:ext>
            </a:extLst>
          </p:cNvPr>
          <p:cNvSpPr/>
          <p:nvPr/>
        </p:nvSpPr>
        <p:spPr>
          <a:xfrm>
            <a:off x="2853817" y="171815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60DCA6-0D1F-0CF6-A5B2-AE9379170C3B}"/>
              </a:ext>
            </a:extLst>
          </p:cNvPr>
          <p:cNvSpPr/>
          <p:nvPr/>
        </p:nvSpPr>
        <p:spPr>
          <a:xfrm>
            <a:off x="3574482" y="171815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3F1DB8-0F0E-DB20-C46D-928B029CA95B}"/>
              </a:ext>
            </a:extLst>
          </p:cNvPr>
          <p:cNvSpPr/>
          <p:nvPr/>
        </p:nvSpPr>
        <p:spPr>
          <a:xfrm>
            <a:off x="1413817" y="243815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55908D-0D3E-447C-3CD2-1079184D4794}"/>
              </a:ext>
            </a:extLst>
          </p:cNvPr>
          <p:cNvSpPr/>
          <p:nvPr/>
        </p:nvSpPr>
        <p:spPr>
          <a:xfrm>
            <a:off x="2110067" y="2426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C4D5B17-2F37-A697-FD56-5AD73809F15E}"/>
              </a:ext>
            </a:extLst>
          </p:cNvPr>
          <p:cNvSpPr/>
          <p:nvPr/>
        </p:nvSpPr>
        <p:spPr>
          <a:xfrm>
            <a:off x="2830067" y="2426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9444BF-325E-846A-9A86-B9F7142F1C09}"/>
              </a:ext>
            </a:extLst>
          </p:cNvPr>
          <p:cNvSpPr/>
          <p:nvPr/>
        </p:nvSpPr>
        <p:spPr>
          <a:xfrm>
            <a:off x="3550732" y="2426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ABDA6D-3E8D-3E9D-7FEC-6810316277BF}"/>
              </a:ext>
            </a:extLst>
          </p:cNvPr>
          <p:cNvSpPr/>
          <p:nvPr/>
        </p:nvSpPr>
        <p:spPr>
          <a:xfrm>
            <a:off x="1413817" y="315815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76EBB0-4486-6E3B-29BD-6DB6CC0C003D}"/>
              </a:ext>
            </a:extLst>
          </p:cNvPr>
          <p:cNvSpPr/>
          <p:nvPr/>
        </p:nvSpPr>
        <p:spPr>
          <a:xfrm>
            <a:off x="2110067" y="3146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6281D6-C9E4-709B-9104-4DE3E99A8DD9}"/>
              </a:ext>
            </a:extLst>
          </p:cNvPr>
          <p:cNvSpPr/>
          <p:nvPr/>
        </p:nvSpPr>
        <p:spPr>
          <a:xfrm>
            <a:off x="2830067" y="3146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05F0F8-5389-AB33-2990-954CE6A92C0D}"/>
              </a:ext>
            </a:extLst>
          </p:cNvPr>
          <p:cNvSpPr/>
          <p:nvPr/>
        </p:nvSpPr>
        <p:spPr>
          <a:xfrm>
            <a:off x="3550732" y="3146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5A1165-90ED-2D36-5533-A78009A246A0}"/>
              </a:ext>
            </a:extLst>
          </p:cNvPr>
          <p:cNvSpPr/>
          <p:nvPr/>
        </p:nvSpPr>
        <p:spPr>
          <a:xfrm>
            <a:off x="1413817" y="387815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E2AB1E-CB90-7288-EC7E-A8DD338CD004}"/>
              </a:ext>
            </a:extLst>
          </p:cNvPr>
          <p:cNvSpPr/>
          <p:nvPr/>
        </p:nvSpPr>
        <p:spPr>
          <a:xfrm>
            <a:off x="2110067" y="3866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BF07D10-A19F-2396-7D75-FF1C865537F5}"/>
              </a:ext>
            </a:extLst>
          </p:cNvPr>
          <p:cNvSpPr/>
          <p:nvPr/>
        </p:nvSpPr>
        <p:spPr>
          <a:xfrm>
            <a:off x="2830067" y="3866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C68E77-485F-691E-B93B-DD2641DCFAF2}"/>
              </a:ext>
            </a:extLst>
          </p:cNvPr>
          <p:cNvSpPr/>
          <p:nvPr/>
        </p:nvSpPr>
        <p:spPr>
          <a:xfrm>
            <a:off x="3550732" y="3866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A4AED4F-2BE7-43AB-B99F-F4BEC27A0936}"/>
              </a:ext>
            </a:extLst>
          </p:cNvPr>
          <p:cNvSpPr/>
          <p:nvPr/>
        </p:nvSpPr>
        <p:spPr>
          <a:xfrm>
            <a:off x="1491223" y="1801277"/>
            <a:ext cx="720000" cy="720000"/>
          </a:xfrm>
          <a:prstGeom prst="rect">
            <a:avLst/>
          </a:prstGeom>
          <a:solidFill>
            <a:srgbClr val="FF2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7E36831-2DB2-0968-8FDC-69FE55008D76}"/>
              </a:ext>
            </a:extLst>
          </p:cNvPr>
          <p:cNvSpPr/>
          <p:nvPr/>
        </p:nvSpPr>
        <p:spPr>
          <a:xfrm>
            <a:off x="2211223" y="1801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3F3572C-7F17-1C18-4B45-E168CD38C45E}"/>
              </a:ext>
            </a:extLst>
          </p:cNvPr>
          <p:cNvSpPr/>
          <p:nvPr/>
        </p:nvSpPr>
        <p:spPr>
          <a:xfrm>
            <a:off x="2931223" y="1801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2D18D7-DA1B-4063-E805-E303F4E8B168}"/>
              </a:ext>
            </a:extLst>
          </p:cNvPr>
          <p:cNvSpPr/>
          <p:nvPr/>
        </p:nvSpPr>
        <p:spPr>
          <a:xfrm>
            <a:off x="3651888" y="1801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51342D-40A8-62E7-B552-94F215DFD7ED}"/>
              </a:ext>
            </a:extLst>
          </p:cNvPr>
          <p:cNvSpPr/>
          <p:nvPr/>
        </p:nvSpPr>
        <p:spPr>
          <a:xfrm>
            <a:off x="1491223" y="2521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AC6053B-DA70-4242-204D-9B96CC6B0F5D}"/>
              </a:ext>
            </a:extLst>
          </p:cNvPr>
          <p:cNvSpPr/>
          <p:nvPr/>
        </p:nvSpPr>
        <p:spPr>
          <a:xfrm>
            <a:off x="2187473" y="25094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46AC03D-F971-8E84-47EB-22D0EF6C2224}"/>
              </a:ext>
            </a:extLst>
          </p:cNvPr>
          <p:cNvSpPr/>
          <p:nvPr/>
        </p:nvSpPr>
        <p:spPr>
          <a:xfrm>
            <a:off x="2907473" y="25094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A9333DE-8667-F3DC-2E6C-99F45B8E8C7F}"/>
              </a:ext>
            </a:extLst>
          </p:cNvPr>
          <p:cNvSpPr/>
          <p:nvPr/>
        </p:nvSpPr>
        <p:spPr>
          <a:xfrm>
            <a:off x="3628138" y="25094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8A75C96-00C3-410C-6E5C-C5951A20DE21}"/>
              </a:ext>
            </a:extLst>
          </p:cNvPr>
          <p:cNvSpPr/>
          <p:nvPr/>
        </p:nvSpPr>
        <p:spPr>
          <a:xfrm>
            <a:off x="1491223" y="3241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315AA6-8A66-B6F9-7D60-394766FBB15A}"/>
              </a:ext>
            </a:extLst>
          </p:cNvPr>
          <p:cNvSpPr/>
          <p:nvPr/>
        </p:nvSpPr>
        <p:spPr>
          <a:xfrm>
            <a:off x="2187473" y="32294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6EABFD4-87CA-C82A-D7FC-20C3FFFF2489}"/>
              </a:ext>
            </a:extLst>
          </p:cNvPr>
          <p:cNvSpPr/>
          <p:nvPr/>
        </p:nvSpPr>
        <p:spPr>
          <a:xfrm>
            <a:off x="2907473" y="32294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4DACAF9-F072-F668-601F-A0CBD50949CF}"/>
              </a:ext>
            </a:extLst>
          </p:cNvPr>
          <p:cNvSpPr/>
          <p:nvPr/>
        </p:nvSpPr>
        <p:spPr>
          <a:xfrm>
            <a:off x="3628138" y="32294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DB6021C-3390-BF49-07D3-692F3FCDBDC8}"/>
              </a:ext>
            </a:extLst>
          </p:cNvPr>
          <p:cNvSpPr/>
          <p:nvPr/>
        </p:nvSpPr>
        <p:spPr>
          <a:xfrm>
            <a:off x="1491223" y="3961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AFBD0C8-51E4-E5DF-B1C2-F5B454E1FA78}"/>
              </a:ext>
            </a:extLst>
          </p:cNvPr>
          <p:cNvSpPr/>
          <p:nvPr/>
        </p:nvSpPr>
        <p:spPr>
          <a:xfrm>
            <a:off x="2187473" y="39494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E92A584-530B-F267-4C70-C942B6CF3E8B}"/>
              </a:ext>
            </a:extLst>
          </p:cNvPr>
          <p:cNvSpPr/>
          <p:nvPr/>
        </p:nvSpPr>
        <p:spPr>
          <a:xfrm>
            <a:off x="2907473" y="39494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0EC943E-8529-0548-2EB1-09C7C91BE1B7}"/>
              </a:ext>
            </a:extLst>
          </p:cNvPr>
          <p:cNvSpPr/>
          <p:nvPr/>
        </p:nvSpPr>
        <p:spPr>
          <a:xfrm>
            <a:off x="3628138" y="39494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2831A95-911B-6ACA-3312-02B8B9D8EF80}"/>
              </a:ext>
            </a:extLst>
          </p:cNvPr>
          <p:cNvSpPr/>
          <p:nvPr/>
        </p:nvSpPr>
        <p:spPr>
          <a:xfrm>
            <a:off x="1617461" y="5392243"/>
            <a:ext cx="720000" cy="720000"/>
          </a:xfrm>
          <a:prstGeom prst="rect">
            <a:avLst/>
          </a:prstGeom>
          <a:solidFill>
            <a:srgbClr val="FF2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35CE429-F1D0-B512-C06E-A97913BA7114}"/>
              </a:ext>
            </a:extLst>
          </p:cNvPr>
          <p:cNvSpPr/>
          <p:nvPr/>
        </p:nvSpPr>
        <p:spPr>
          <a:xfrm>
            <a:off x="2342950" y="5392243"/>
            <a:ext cx="720000" cy="720000"/>
          </a:xfrm>
          <a:prstGeom prst="rect">
            <a:avLst/>
          </a:prstGeom>
          <a:solidFill>
            <a:srgbClr val="FF2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6823127-DBD7-BC0F-8A13-FEF5318CE2A0}"/>
              </a:ext>
            </a:extLst>
          </p:cNvPr>
          <p:cNvSpPr/>
          <p:nvPr/>
        </p:nvSpPr>
        <p:spPr>
          <a:xfrm>
            <a:off x="3630550" y="5392243"/>
            <a:ext cx="720000" cy="720000"/>
          </a:xfrm>
          <a:prstGeom prst="rect">
            <a:avLst/>
          </a:prstGeom>
          <a:solidFill>
            <a:srgbClr val="FF2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9802557-DBA6-12D8-3061-D20BB2DA1907}"/>
              </a:ext>
            </a:extLst>
          </p:cNvPr>
          <p:cNvSpPr txBox="1"/>
          <p:nvPr/>
        </p:nvSpPr>
        <p:spPr>
          <a:xfrm>
            <a:off x="3062950" y="5392243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/>
              <a:t>…</a:t>
            </a:r>
            <a:endParaRPr kumimoji="1" lang="ko-KR" altLang="en-US" sz="40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DB157E8-723D-2EBA-DD71-A8AB2E2DA153}"/>
              </a:ext>
            </a:extLst>
          </p:cNvPr>
          <p:cNvSpPr/>
          <p:nvPr/>
        </p:nvSpPr>
        <p:spPr>
          <a:xfrm>
            <a:off x="1573917" y="1873393"/>
            <a:ext cx="720000" cy="720000"/>
          </a:xfrm>
          <a:prstGeom prst="rect">
            <a:avLst/>
          </a:prstGeom>
          <a:solidFill>
            <a:srgbClr val="FF2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C84DA59-6B8F-6355-F304-06548B8047C0}"/>
              </a:ext>
            </a:extLst>
          </p:cNvPr>
          <p:cNvSpPr/>
          <p:nvPr/>
        </p:nvSpPr>
        <p:spPr>
          <a:xfrm>
            <a:off x="2293917" y="187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4AFC599-6BE8-DA20-5606-DF097A1B8690}"/>
              </a:ext>
            </a:extLst>
          </p:cNvPr>
          <p:cNvSpPr/>
          <p:nvPr/>
        </p:nvSpPr>
        <p:spPr>
          <a:xfrm>
            <a:off x="3013917" y="187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FB34A54-F625-BAB2-23E1-D8A2CAA12396}"/>
              </a:ext>
            </a:extLst>
          </p:cNvPr>
          <p:cNvSpPr/>
          <p:nvPr/>
        </p:nvSpPr>
        <p:spPr>
          <a:xfrm>
            <a:off x="3734582" y="187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4C4380E-6D18-DF1F-AC64-C263C4AFFB81}"/>
              </a:ext>
            </a:extLst>
          </p:cNvPr>
          <p:cNvSpPr/>
          <p:nvPr/>
        </p:nvSpPr>
        <p:spPr>
          <a:xfrm>
            <a:off x="1573917" y="259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599E72A-841F-E311-80F3-170A1B009F07}"/>
              </a:ext>
            </a:extLst>
          </p:cNvPr>
          <p:cNvSpPr/>
          <p:nvPr/>
        </p:nvSpPr>
        <p:spPr>
          <a:xfrm>
            <a:off x="2293917" y="259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1367008-CF5C-6DD3-8DDF-9DE8882A7355}"/>
              </a:ext>
            </a:extLst>
          </p:cNvPr>
          <p:cNvSpPr/>
          <p:nvPr/>
        </p:nvSpPr>
        <p:spPr>
          <a:xfrm>
            <a:off x="3013917" y="259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1CFBB20-3D0A-6AA5-E15F-37E3E440F6B6}"/>
              </a:ext>
            </a:extLst>
          </p:cNvPr>
          <p:cNvSpPr/>
          <p:nvPr/>
        </p:nvSpPr>
        <p:spPr>
          <a:xfrm>
            <a:off x="3734582" y="259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22B5CEF-B506-AF8D-1F0C-48B2074B4155}"/>
              </a:ext>
            </a:extLst>
          </p:cNvPr>
          <p:cNvSpPr/>
          <p:nvPr/>
        </p:nvSpPr>
        <p:spPr>
          <a:xfrm>
            <a:off x="1573917" y="331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C89BA2A-74DE-5214-4E58-C8A91CB2D89B}"/>
              </a:ext>
            </a:extLst>
          </p:cNvPr>
          <p:cNvSpPr/>
          <p:nvPr/>
        </p:nvSpPr>
        <p:spPr>
          <a:xfrm>
            <a:off x="2293917" y="331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B652C6E-0A77-A0EE-9E11-F2B030E463C9}"/>
              </a:ext>
            </a:extLst>
          </p:cNvPr>
          <p:cNvSpPr/>
          <p:nvPr/>
        </p:nvSpPr>
        <p:spPr>
          <a:xfrm>
            <a:off x="3013917" y="331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F01A79A-7C9C-3AA0-B0A5-1E45BBF28905}"/>
              </a:ext>
            </a:extLst>
          </p:cNvPr>
          <p:cNvSpPr/>
          <p:nvPr/>
        </p:nvSpPr>
        <p:spPr>
          <a:xfrm>
            <a:off x="3734582" y="331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8BCA11A-6667-F5A3-A518-3F2F50928EF5}"/>
              </a:ext>
            </a:extLst>
          </p:cNvPr>
          <p:cNvSpPr/>
          <p:nvPr/>
        </p:nvSpPr>
        <p:spPr>
          <a:xfrm>
            <a:off x="1573917" y="403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DECDDA-70E9-75AD-39BF-1D91A47AF4B6}"/>
              </a:ext>
            </a:extLst>
          </p:cNvPr>
          <p:cNvSpPr/>
          <p:nvPr/>
        </p:nvSpPr>
        <p:spPr>
          <a:xfrm>
            <a:off x="2293917" y="403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5C8309D-875A-EAA8-A666-49A0D1B682E3}"/>
              </a:ext>
            </a:extLst>
          </p:cNvPr>
          <p:cNvSpPr/>
          <p:nvPr/>
        </p:nvSpPr>
        <p:spPr>
          <a:xfrm>
            <a:off x="3013917" y="403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9BB04FA-9697-944E-1914-B858EA662D7A}"/>
              </a:ext>
            </a:extLst>
          </p:cNvPr>
          <p:cNvSpPr/>
          <p:nvPr/>
        </p:nvSpPr>
        <p:spPr>
          <a:xfrm>
            <a:off x="3734582" y="403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79EABF8-D03C-406F-A9A4-D5ECC75A409E}"/>
              </a:ext>
            </a:extLst>
          </p:cNvPr>
          <p:cNvSpPr/>
          <p:nvPr/>
        </p:nvSpPr>
        <p:spPr>
          <a:xfrm>
            <a:off x="1648911" y="1954543"/>
            <a:ext cx="720000" cy="720000"/>
          </a:xfrm>
          <a:prstGeom prst="rect">
            <a:avLst/>
          </a:prstGeom>
          <a:solidFill>
            <a:srgbClr val="FF2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60E66F8-6FF5-F4D7-3D67-F4E4F754F7B8}"/>
              </a:ext>
            </a:extLst>
          </p:cNvPr>
          <p:cNvSpPr/>
          <p:nvPr/>
        </p:nvSpPr>
        <p:spPr>
          <a:xfrm>
            <a:off x="2368911" y="195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F984F9F-C96C-61AA-E93E-9DCEC3D139C1}"/>
              </a:ext>
            </a:extLst>
          </p:cNvPr>
          <p:cNvSpPr/>
          <p:nvPr/>
        </p:nvSpPr>
        <p:spPr>
          <a:xfrm>
            <a:off x="3088911" y="195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817A7DC-F23A-008F-EA6E-8298ED740B86}"/>
              </a:ext>
            </a:extLst>
          </p:cNvPr>
          <p:cNvSpPr/>
          <p:nvPr/>
        </p:nvSpPr>
        <p:spPr>
          <a:xfrm>
            <a:off x="3809576" y="195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0E08D83-C628-78D2-680B-5AE00220AC6E}"/>
              </a:ext>
            </a:extLst>
          </p:cNvPr>
          <p:cNvSpPr/>
          <p:nvPr/>
        </p:nvSpPr>
        <p:spPr>
          <a:xfrm>
            <a:off x="1648911" y="267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293BDB0-CD3E-899E-9B54-F15ACCD85D5E}"/>
              </a:ext>
            </a:extLst>
          </p:cNvPr>
          <p:cNvSpPr/>
          <p:nvPr/>
        </p:nvSpPr>
        <p:spPr>
          <a:xfrm>
            <a:off x="2368911" y="267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9C7156E-BA93-AACC-926D-D819ACC37921}"/>
              </a:ext>
            </a:extLst>
          </p:cNvPr>
          <p:cNvSpPr/>
          <p:nvPr/>
        </p:nvSpPr>
        <p:spPr>
          <a:xfrm>
            <a:off x="3088911" y="267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FF445C1-EEE8-5019-F4F5-30E4894982F4}"/>
              </a:ext>
            </a:extLst>
          </p:cNvPr>
          <p:cNvSpPr/>
          <p:nvPr/>
        </p:nvSpPr>
        <p:spPr>
          <a:xfrm>
            <a:off x="3809576" y="267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FDC1AE0-1002-7D2B-0073-6EE0DAF2C048}"/>
              </a:ext>
            </a:extLst>
          </p:cNvPr>
          <p:cNvSpPr/>
          <p:nvPr/>
        </p:nvSpPr>
        <p:spPr>
          <a:xfrm>
            <a:off x="1648911" y="339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C5FAFC2-07CE-0A24-6B74-06940E4F7658}"/>
              </a:ext>
            </a:extLst>
          </p:cNvPr>
          <p:cNvSpPr/>
          <p:nvPr/>
        </p:nvSpPr>
        <p:spPr>
          <a:xfrm>
            <a:off x="2368911" y="339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8525651-DF21-F566-B4FD-19A69EF9DACA}"/>
              </a:ext>
            </a:extLst>
          </p:cNvPr>
          <p:cNvSpPr/>
          <p:nvPr/>
        </p:nvSpPr>
        <p:spPr>
          <a:xfrm>
            <a:off x="3088911" y="339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47AC40D-AD95-70A1-395D-B4921D129159}"/>
              </a:ext>
            </a:extLst>
          </p:cNvPr>
          <p:cNvSpPr/>
          <p:nvPr/>
        </p:nvSpPr>
        <p:spPr>
          <a:xfrm>
            <a:off x="3809576" y="339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F051270-36B7-A4F7-3CAA-3F6227BD3803}"/>
              </a:ext>
            </a:extLst>
          </p:cNvPr>
          <p:cNvSpPr/>
          <p:nvPr/>
        </p:nvSpPr>
        <p:spPr>
          <a:xfrm>
            <a:off x="1648911" y="411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1E2D138-3FB8-7473-A0CC-954F55C0F2E9}"/>
              </a:ext>
            </a:extLst>
          </p:cNvPr>
          <p:cNvSpPr/>
          <p:nvPr/>
        </p:nvSpPr>
        <p:spPr>
          <a:xfrm>
            <a:off x="2368911" y="411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60CB15C-CC7F-4B3B-641B-D6F35BDF0C66}"/>
              </a:ext>
            </a:extLst>
          </p:cNvPr>
          <p:cNvSpPr/>
          <p:nvPr/>
        </p:nvSpPr>
        <p:spPr>
          <a:xfrm>
            <a:off x="3088911" y="411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5970A7A-2CB1-2A6F-A5E6-147D4197EA49}"/>
              </a:ext>
            </a:extLst>
          </p:cNvPr>
          <p:cNvSpPr/>
          <p:nvPr/>
        </p:nvSpPr>
        <p:spPr>
          <a:xfrm>
            <a:off x="3809576" y="411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1BE9C3C-D853-7A91-D9FB-07DC1A93243D}"/>
              </a:ext>
            </a:extLst>
          </p:cNvPr>
          <p:cNvSpPr/>
          <p:nvPr/>
        </p:nvSpPr>
        <p:spPr>
          <a:xfrm>
            <a:off x="1726317" y="2037668"/>
            <a:ext cx="720000" cy="720000"/>
          </a:xfrm>
          <a:prstGeom prst="rect">
            <a:avLst/>
          </a:prstGeom>
          <a:solidFill>
            <a:srgbClr val="FF2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27DB869-FB6D-3933-88F9-64FCC8BB3902}"/>
              </a:ext>
            </a:extLst>
          </p:cNvPr>
          <p:cNvSpPr/>
          <p:nvPr/>
        </p:nvSpPr>
        <p:spPr>
          <a:xfrm>
            <a:off x="2446317" y="203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8DEEBF0-D15E-2A1E-CD1F-1E4B9A63F334}"/>
              </a:ext>
            </a:extLst>
          </p:cNvPr>
          <p:cNvSpPr/>
          <p:nvPr/>
        </p:nvSpPr>
        <p:spPr>
          <a:xfrm>
            <a:off x="3166317" y="203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2548732-EEBB-B94B-D807-55B1A5354455}"/>
              </a:ext>
            </a:extLst>
          </p:cNvPr>
          <p:cNvSpPr/>
          <p:nvPr/>
        </p:nvSpPr>
        <p:spPr>
          <a:xfrm>
            <a:off x="3886982" y="203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0DFDF0C-B0D0-04E2-A252-D715C71A56B1}"/>
              </a:ext>
            </a:extLst>
          </p:cNvPr>
          <p:cNvSpPr/>
          <p:nvPr/>
        </p:nvSpPr>
        <p:spPr>
          <a:xfrm>
            <a:off x="1726317" y="275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8967C85-E4A1-BC1C-F6A1-8473DE3B28B2}"/>
              </a:ext>
            </a:extLst>
          </p:cNvPr>
          <p:cNvSpPr/>
          <p:nvPr/>
        </p:nvSpPr>
        <p:spPr>
          <a:xfrm>
            <a:off x="2446317" y="275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C33BE00-71B3-83A0-9072-584048273081}"/>
              </a:ext>
            </a:extLst>
          </p:cNvPr>
          <p:cNvSpPr/>
          <p:nvPr/>
        </p:nvSpPr>
        <p:spPr>
          <a:xfrm>
            <a:off x="3166317" y="275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DE6BDF3-0135-5D1C-84A3-537300D122D4}"/>
              </a:ext>
            </a:extLst>
          </p:cNvPr>
          <p:cNvSpPr/>
          <p:nvPr/>
        </p:nvSpPr>
        <p:spPr>
          <a:xfrm>
            <a:off x="3886982" y="275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E977475-B5D4-51F8-E579-58F5E90D5548}"/>
              </a:ext>
            </a:extLst>
          </p:cNvPr>
          <p:cNvSpPr/>
          <p:nvPr/>
        </p:nvSpPr>
        <p:spPr>
          <a:xfrm>
            <a:off x="1726317" y="347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92058AD-9D2E-2C6A-15DC-5DC8E962E20A}"/>
              </a:ext>
            </a:extLst>
          </p:cNvPr>
          <p:cNvSpPr/>
          <p:nvPr/>
        </p:nvSpPr>
        <p:spPr>
          <a:xfrm>
            <a:off x="2446317" y="347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3F9CB4E-2850-7C85-4A7A-DE67C24C6679}"/>
              </a:ext>
            </a:extLst>
          </p:cNvPr>
          <p:cNvSpPr/>
          <p:nvPr/>
        </p:nvSpPr>
        <p:spPr>
          <a:xfrm>
            <a:off x="3166317" y="347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CB3E4D0-019D-8C04-0393-1CF2F1985244}"/>
              </a:ext>
            </a:extLst>
          </p:cNvPr>
          <p:cNvSpPr/>
          <p:nvPr/>
        </p:nvSpPr>
        <p:spPr>
          <a:xfrm>
            <a:off x="3886982" y="347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198A8A4-985B-A3DC-31AF-583631795ADF}"/>
              </a:ext>
            </a:extLst>
          </p:cNvPr>
          <p:cNvSpPr/>
          <p:nvPr/>
        </p:nvSpPr>
        <p:spPr>
          <a:xfrm>
            <a:off x="1726317" y="419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A762781-514D-D2DF-4FA8-0B9F73664625}"/>
              </a:ext>
            </a:extLst>
          </p:cNvPr>
          <p:cNvSpPr/>
          <p:nvPr/>
        </p:nvSpPr>
        <p:spPr>
          <a:xfrm>
            <a:off x="2446317" y="419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A1F43C8-4E4A-338C-BE76-39248AB1EFE2}"/>
              </a:ext>
            </a:extLst>
          </p:cNvPr>
          <p:cNvSpPr/>
          <p:nvPr/>
        </p:nvSpPr>
        <p:spPr>
          <a:xfrm>
            <a:off x="3166317" y="419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BF95986-717D-8F1D-23AE-8E11A5A0C8D0}"/>
              </a:ext>
            </a:extLst>
          </p:cNvPr>
          <p:cNvSpPr/>
          <p:nvPr/>
        </p:nvSpPr>
        <p:spPr>
          <a:xfrm>
            <a:off x="3886982" y="419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536818A-D36A-612F-784C-EFA9551E5214}"/>
              </a:ext>
            </a:extLst>
          </p:cNvPr>
          <p:cNvSpPr txBox="1"/>
          <p:nvPr/>
        </p:nvSpPr>
        <p:spPr>
          <a:xfrm>
            <a:off x="2633024" y="62541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2048</a:t>
            </a:r>
            <a:endParaRPr kumimoji="1" lang="ko-KR" altLang="en-US" dirty="0"/>
          </a:p>
        </p:txBody>
      </p:sp>
      <p:sp>
        <p:nvSpPr>
          <p:cNvPr id="140" name="양쪽 중괄호 139">
            <a:extLst>
              <a:ext uri="{FF2B5EF4-FFF2-40B4-BE49-F238E27FC236}">
                <a16:creationId xmlns:a16="http://schemas.microsoft.com/office/drawing/2014/main" id="{0BE0CC49-B9EB-D377-6023-C09332EE7714}"/>
              </a:ext>
            </a:extLst>
          </p:cNvPr>
          <p:cNvSpPr/>
          <p:nvPr/>
        </p:nvSpPr>
        <p:spPr>
          <a:xfrm>
            <a:off x="1323542" y="5291303"/>
            <a:ext cx="3331585" cy="141533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D6BFBA5-E8F5-2F3B-3821-AD84D01BBA61}"/>
              </a:ext>
            </a:extLst>
          </p:cNvPr>
          <p:cNvSpPr/>
          <p:nvPr/>
        </p:nvSpPr>
        <p:spPr>
          <a:xfrm>
            <a:off x="6163731" y="5402647"/>
            <a:ext cx="720000" cy="720000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6C457AA-1E5B-AEE4-50C9-CAE8029AF208}"/>
              </a:ext>
            </a:extLst>
          </p:cNvPr>
          <p:cNvSpPr/>
          <p:nvPr/>
        </p:nvSpPr>
        <p:spPr>
          <a:xfrm>
            <a:off x="6889220" y="5402647"/>
            <a:ext cx="720000" cy="720000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EF3F786-C772-E782-6B0F-66E1DAFED1F6}"/>
              </a:ext>
            </a:extLst>
          </p:cNvPr>
          <p:cNvSpPr/>
          <p:nvPr/>
        </p:nvSpPr>
        <p:spPr>
          <a:xfrm>
            <a:off x="8176820" y="5402647"/>
            <a:ext cx="720000" cy="720000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786EAD7-40AC-3F6B-A27F-52B86768F2CA}"/>
              </a:ext>
            </a:extLst>
          </p:cNvPr>
          <p:cNvSpPr txBox="1"/>
          <p:nvPr/>
        </p:nvSpPr>
        <p:spPr>
          <a:xfrm>
            <a:off x="7609220" y="5402647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/>
              <a:t>…</a:t>
            </a:r>
            <a:endParaRPr kumimoji="1" lang="ko-KR" altLang="en-US" sz="4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165FB31-33D1-1EE9-9FDE-2A65D00EF2E3}"/>
              </a:ext>
            </a:extLst>
          </p:cNvPr>
          <p:cNvSpPr txBox="1"/>
          <p:nvPr/>
        </p:nvSpPr>
        <p:spPr>
          <a:xfrm>
            <a:off x="7179294" y="626457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2048</a:t>
            </a:r>
            <a:endParaRPr kumimoji="1" lang="ko-KR" altLang="en-US" dirty="0"/>
          </a:p>
        </p:txBody>
      </p:sp>
      <p:sp>
        <p:nvSpPr>
          <p:cNvPr id="146" name="양쪽 중괄호 145">
            <a:extLst>
              <a:ext uri="{FF2B5EF4-FFF2-40B4-BE49-F238E27FC236}">
                <a16:creationId xmlns:a16="http://schemas.microsoft.com/office/drawing/2014/main" id="{94624884-935F-36D3-BCC4-939D57C23608}"/>
              </a:ext>
            </a:extLst>
          </p:cNvPr>
          <p:cNvSpPr/>
          <p:nvPr/>
        </p:nvSpPr>
        <p:spPr>
          <a:xfrm>
            <a:off x="5869812" y="5301707"/>
            <a:ext cx="3331585" cy="141533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366D3BE-19B3-8F1A-BF76-47CA8C73EC8C}"/>
              </a:ext>
            </a:extLst>
          </p:cNvPr>
          <p:cNvSpPr/>
          <p:nvPr/>
        </p:nvSpPr>
        <p:spPr>
          <a:xfrm>
            <a:off x="5842402" y="16319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B15BB10-803F-C535-EB88-7A7DE113F1DC}"/>
              </a:ext>
            </a:extLst>
          </p:cNvPr>
          <p:cNvSpPr/>
          <p:nvPr/>
        </p:nvSpPr>
        <p:spPr>
          <a:xfrm>
            <a:off x="6562402" y="1631962"/>
            <a:ext cx="720000" cy="720000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178952C-4A94-88EF-A73C-882FF76F5E70}"/>
              </a:ext>
            </a:extLst>
          </p:cNvPr>
          <p:cNvSpPr/>
          <p:nvPr/>
        </p:nvSpPr>
        <p:spPr>
          <a:xfrm>
            <a:off x="7282402" y="16319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E0F64F8-04CA-1833-B93B-A875A51EB894}"/>
              </a:ext>
            </a:extLst>
          </p:cNvPr>
          <p:cNvSpPr/>
          <p:nvPr/>
        </p:nvSpPr>
        <p:spPr>
          <a:xfrm>
            <a:off x="8003067" y="16319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E6F52C91-9559-D737-3886-BAC3C927F525}"/>
              </a:ext>
            </a:extLst>
          </p:cNvPr>
          <p:cNvSpPr/>
          <p:nvPr/>
        </p:nvSpPr>
        <p:spPr>
          <a:xfrm>
            <a:off x="5842402" y="23519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42F24D7-061D-8840-9647-9B4B752D1DAF}"/>
              </a:ext>
            </a:extLst>
          </p:cNvPr>
          <p:cNvSpPr/>
          <p:nvPr/>
        </p:nvSpPr>
        <p:spPr>
          <a:xfrm>
            <a:off x="6538652" y="234008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BCA77E1-B033-09E3-2710-5A8121A72D62}"/>
              </a:ext>
            </a:extLst>
          </p:cNvPr>
          <p:cNvSpPr/>
          <p:nvPr/>
        </p:nvSpPr>
        <p:spPr>
          <a:xfrm>
            <a:off x="7258652" y="234008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2049BD7D-072B-8087-73F7-FC99A15C70AF}"/>
              </a:ext>
            </a:extLst>
          </p:cNvPr>
          <p:cNvSpPr/>
          <p:nvPr/>
        </p:nvSpPr>
        <p:spPr>
          <a:xfrm>
            <a:off x="7979317" y="234008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8F3D8E2-5E18-C682-ACFC-34117E1096BC}"/>
              </a:ext>
            </a:extLst>
          </p:cNvPr>
          <p:cNvSpPr/>
          <p:nvPr/>
        </p:nvSpPr>
        <p:spPr>
          <a:xfrm>
            <a:off x="5842402" y="30719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FD8892A-8468-2B08-6EED-E556DDEDAFE6}"/>
              </a:ext>
            </a:extLst>
          </p:cNvPr>
          <p:cNvSpPr/>
          <p:nvPr/>
        </p:nvSpPr>
        <p:spPr>
          <a:xfrm>
            <a:off x="6538652" y="306008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BBCE5A8-8F02-F1C8-D73F-35B90359FCFA}"/>
              </a:ext>
            </a:extLst>
          </p:cNvPr>
          <p:cNvSpPr/>
          <p:nvPr/>
        </p:nvSpPr>
        <p:spPr>
          <a:xfrm>
            <a:off x="7258652" y="306008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6C5CE73-7FA4-9FAF-5111-4DDA994B8B67}"/>
              </a:ext>
            </a:extLst>
          </p:cNvPr>
          <p:cNvSpPr/>
          <p:nvPr/>
        </p:nvSpPr>
        <p:spPr>
          <a:xfrm>
            <a:off x="7979317" y="306008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94EFC7B-F9C4-2BBC-DDD2-E6EBD02783D7}"/>
              </a:ext>
            </a:extLst>
          </p:cNvPr>
          <p:cNvSpPr/>
          <p:nvPr/>
        </p:nvSpPr>
        <p:spPr>
          <a:xfrm>
            <a:off x="5842402" y="37919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8C06DC3-999A-A403-43EC-7A7998E8EC4B}"/>
              </a:ext>
            </a:extLst>
          </p:cNvPr>
          <p:cNvSpPr/>
          <p:nvPr/>
        </p:nvSpPr>
        <p:spPr>
          <a:xfrm>
            <a:off x="6538652" y="378008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5CDEB6F7-3100-02BF-DC37-8676693DC42D}"/>
              </a:ext>
            </a:extLst>
          </p:cNvPr>
          <p:cNvSpPr/>
          <p:nvPr/>
        </p:nvSpPr>
        <p:spPr>
          <a:xfrm>
            <a:off x="7258652" y="378008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867EC8F-8362-3555-8AEB-AC70D9923C42}"/>
              </a:ext>
            </a:extLst>
          </p:cNvPr>
          <p:cNvSpPr/>
          <p:nvPr/>
        </p:nvSpPr>
        <p:spPr>
          <a:xfrm>
            <a:off x="7979317" y="378008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80BB733-F132-5B2D-621E-A293C495543A}"/>
              </a:ext>
            </a:extLst>
          </p:cNvPr>
          <p:cNvSpPr/>
          <p:nvPr/>
        </p:nvSpPr>
        <p:spPr>
          <a:xfrm>
            <a:off x="5917396" y="171311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A93246B9-8B25-0860-7461-D7533064403D}"/>
              </a:ext>
            </a:extLst>
          </p:cNvPr>
          <p:cNvSpPr/>
          <p:nvPr/>
        </p:nvSpPr>
        <p:spPr>
          <a:xfrm>
            <a:off x="6637396" y="1713112"/>
            <a:ext cx="720000" cy="720000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6F3108D-9392-E260-1EF0-AEB649304CFD}"/>
              </a:ext>
            </a:extLst>
          </p:cNvPr>
          <p:cNvSpPr/>
          <p:nvPr/>
        </p:nvSpPr>
        <p:spPr>
          <a:xfrm>
            <a:off x="7357396" y="171311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455013C-7C4C-71A6-6782-768424386DF7}"/>
              </a:ext>
            </a:extLst>
          </p:cNvPr>
          <p:cNvSpPr/>
          <p:nvPr/>
        </p:nvSpPr>
        <p:spPr>
          <a:xfrm>
            <a:off x="8078061" y="171311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5CAC8F4-BA63-EA08-7B38-D389C0A1F813}"/>
              </a:ext>
            </a:extLst>
          </p:cNvPr>
          <p:cNvSpPr/>
          <p:nvPr/>
        </p:nvSpPr>
        <p:spPr>
          <a:xfrm>
            <a:off x="5917396" y="243311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45DB1A8B-68D1-CCDA-6C1F-AA5CD8C24806}"/>
              </a:ext>
            </a:extLst>
          </p:cNvPr>
          <p:cNvSpPr/>
          <p:nvPr/>
        </p:nvSpPr>
        <p:spPr>
          <a:xfrm>
            <a:off x="6613646" y="2421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4C126FC-1CE9-6306-E3CF-F12C00BE8FBA}"/>
              </a:ext>
            </a:extLst>
          </p:cNvPr>
          <p:cNvSpPr/>
          <p:nvPr/>
        </p:nvSpPr>
        <p:spPr>
          <a:xfrm>
            <a:off x="7333646" y="2421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EF475B6-EAA3-747C-AD84-7AEF3B4D8AE1}"/>
              </a:ext>
            </a:extLst>
          </p:cNvPr>
          <p:cNvSpPr/>
          <p:nvPr/>
        </p:nvSpPr>
        <p:spPr>
          <a:xfrm>
            <a:off x="8054311" y="2421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AD7185FE-548A-85E7-5436-7AD8A784C743}"/>
              </a:ext>
            </a:extLst>
          </p:cNvPr>
          <p:cNvSpPr/>
          <p:nvPr/>
        </p:nvSpPr>
        <p:spPr>
          <a:xfrm>
            <a:off x="5917396" y="315311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208DFF3-992B-A7FE-889D-F41393DB7018}"/>
              </a:ext>
            </a:extLst>
          </p:cNvPr>
          <p:cNvSpPr/>
          <p:nvPr/>
        </p:nvSpPr>
        <p:spPr>
          <a:xfrm>
            <a:off x="6613646" y="3141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F53F8D5F-7DF4-8321-D2CE-0C7BA373EFBA}"/>
              </a:ext>
            </a:extLst>
          </p:cNvPr>
          <p:cNvSpPr/>
          <p:nvPr/>
        </p:nvSpPr>
        <p:spPr>
          <a:xfrm>
            <a:off x="7333646" y="3141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10B476C-02A0-856F-CFA3-0B02688CF288}"/>
              </a:ext>
            </a:extLst>
          </p:cNvPr>
          <p:cNvSpPr/>
          <p:nvPr/>
        </p:nvSpPr>
        <p:spPr>
          <a:xfrm>
            <a:off x="8054311" y="3141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0479E18-E40F-718A-B7E2-8CD09F62E90E}"/>
              </a:ext>
            </a:extLst>
          </p:cNvPr>
          <p:cNvSpPr/>
          <p:nvPr/>
        </p:nvSpPr>
        <p:spPr>
          <a:xfrm>
            <a:off x="5917396" y="387311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0BDB864-79C8-5686-BB5E-FAB071F31744}"/>
              </a:ext>
            </a:extLst>
          </p:cNvPr>
          <p:cNvSpPr/>
          <p:nvPr/>
        </p:nvSpPr>
        <p:spPr>
          <a:xfrm>
            <a:off x="6613646" y="3861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025789D8-A385-3565-D00D-B07854ABA893}"/>
              </a:ext>
            </a:extLst>
          </p:cNvPr>
          <p:cNvSpPr/>
          <p:nvPr/>
        </p:nvSpPr>
        <p:spPr>
          <a:xfrm>
            <a:off x="7333646" y="3861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BC248E6-FEF4-9F22-5ECA-28034F3285CD}"/>
              </a:ext>
            </a:extLst>
          </p:cNvPr>
          <p:cNvSpPr/>
          <p:nvPr/>
        </p:nvSpPr>
        <p:spPr>
          <a:xfrm>
            <a:off x="8054311" y="3861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823A347-5912-ACBF-EE99-FBD66920F48C}"/>
              </a:ext>
            </a:extLst>
          </p:cNvPr>
          <p:cNvSpPr/>
          <p:nvPr/>
        </p:nvSpPr>
        <p:spPr>
          <a:xfrm>
            <a:off x="5994802" y="1796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291EEF92-48EC-1890-D424-678FED9BC919}"/>
              </a:ext>
            </a:extLst>
          </p:cNvPr>
          <p:cNvSpPr/>
          <p:nvPr/>
        </p:nvSpPr>
        <p:spPr>
          <a:xfrm>
            <a:off x="6714802" y="1796237"/>
            <a:ext cx="720000" cy="720000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9274E9F6-DBCB-88FA-4E6B-93947F0BBB1C}"/>
              </a:ext>
            </a:extLst>
          </p:cNvPr>
          <p:cNvSpPr/>
          <p:nvPr/>
        </p:nvSpPr>
        <p:spPr>
          <a:xfrm>
            <a:off x="7434802" y="1796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D6339BBF-DC1C-E762-1200-7CBC3F823A18}"/>
              </a:ext>
            </a:extLst>
          </p:cNvPr>
          <p:cNvSpPr/>
          <p:nvPr/>
        </p:nvSpPr>
        <p:spPr>
          <a:xfrm>
            <a:off x="8155467" y="1796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695A025-A85C-F52D-1F5F-BBFD23F81A3B}"/>
              </a:ext>
            </a:extLst>
          </p:cNvPr>
          <p:cNvSpPr/>
          <p:nvPr/>
        </p:nvSpPr>
        <p:spPr>
          <a:xfrm>
            <a:off x="5994802" y="2516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2DB32AC-BB12-B78A-1941-F46B7B29D79C}"/>
              </a:ext>
            </a:extLst>
          </p:cNvPr>
          <p:cNvSpPr/>
          <p:nvPr/>
        </p:nvSpPr>
        <p:spPr>
          <a:xfrm>
            <a:off x="6691052" y="25043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28E409A-BBEA-752A-DC15-7E3BA31A54DA}"/>
              </a:ext>
            </a:extLst>
          </p:cNvPr>
          <p:cNvSpPr/>
          <p:nvPr/>
        </p:nvSpPr>
        <p:spPr>
          <a:xfrm>
            <a:off x="7411052" y="25043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597287E-1448-8D8B-8DD4-90DD9F9F576E}"/>
              </a:ext>
            </a:extLst>
          </p:cNvPr>
          <p:cNvSpPr/>
          <p:nvPr/>
        </p:nvSpPr>
        <p:spPr>
          <a:xfrm>
            <a:off x="8131717" y="25043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88676A54-6A5C-40F3-A737-17AFAC1B2029}"/>
              </a:ext>
            </a:extLst>
          </p:cNvPr>
          <p:cNvSpPr/>
          <p:nvPr/>
        </p:nvSpPr>
        <p:spPr>
          <a:xfrm>
            <a:off x="5994802" y="3236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FC04D8-7C50-228D-D5CE-15CF35F77549}"/>
              </a:ext>
            </a:extLst>
          </p:cNvPr>
          <p:cNvSpPr/>
          <p:nvPr/>
        </p:nvSpPr>
        <p:spPr>
          <a:xfrm>
            <a:off x="6691052" y="32243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45D12F99-4E6C-7DEC-FEA8-C9B0CB61F260}"/>
              </a:ext>
            </a:extLst>
          </p:cNvPr>
          <p:cNvSpPr/>
          <p:nvPr/>
        </p:nvSpPr>
        <p:spPr>
          <a:xfrm>
            <a:off x="7411052" y="32243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1C323566-863E-2B91-F8A0-6C4D7AF130ED}"/>
              </a:ext>
            </a:extLst>
          </p:cNvPr>
          <p:cNvSpPr/>
          <p:nvPr/>
        </p:nvSpPr>
        <p:spPr>
          <a:xfrm>
            <a:off x="8131717" y="32243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A08789A-E40B-0D21-EC5C-EAC85056585A}"/>
              </a:ext>
            </a:extLst>
          </p:cNvPr>
          <p:cNvSpPr/>
          <p:nvPr/>
        </p:nvSpPr>
        <p:spPr>
          <a:xfrm>
            <a:off x="5994802" y="3956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C284486-0813-C79C-BF53-71D0584767B1}"/>
              </a:ext>
            </a:extLst>
          </p:cNvPr>
          <p:cNvSpPr/>
          <p:nvPr/>
        </p:nvSpPr>
        <p:spPr>
          <a:xfrm>
            <a:off x="6691052" y="39443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E641C0B-C2D5-2882-35FF-CCF7B03CD603}"/>
              </a:ext>
            </a:extLst>
          </p:cNvPr>
          <p:cNvSpPr/>
          <p:nvPr/>
        </p:nvSpPr>
        <p:spPr>
          <a:xfrm>
            <a:off x="7411052" y="39443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5120AB23-7214-C135-91C0-5916027F6FCE}"/>
              </a:ext>
            </a:extLst>
          </p:cNvPr>
          <p:cNvSpPr/>
          <p:nvPr/>
        </p:nvSpPr>
        <p:spPr>
          <a:xfrm>
            <a:off x="8131717" y="39443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EEAF4FC8-35C1-F25B-2D45-A7D6A023450E}"/>
              </a:ext>
            </a:extLst>
          </p:cNvPr>
          <p:cNvSpPr/>
          <p:nvPr/>
        </p:nvSpPr>
        <p:spPr>
          <a:xfrm>
            <a:off x="6077496" y="186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3F8CDE5-069E-2E36-8968-AE0553A86DFC}"/>
              </a:ext>
            </a:extLst>
          </p:cNvPr>
          <p:cNvSpPr/>
          <p:nvPr/>
        </p:nvSpPr>
        <p:spPr>
          <a:xfrm>
            <a:off x="6797496" y="1868353"/>
            <a:ext cx="720000" cy="720000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488AABB1-75BD-E39B-3DEE-9EDC595673CF}"/>
              </a:ext>
            </a:extLst>
          </p:cNvPr>
          <p:cNvSpPr/>
          <p:nvPr/>
        </p:nvSpPr>
        <p:spPr>
          <a:xfrm>
            <a:off x="7517496" y="186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DC1F999A-B0F8-9CB6-8C78-FFF70A59CAFD}"/>
              </a:ext>
            </a:extLst>
          </p:cNvPr>
          <p:cNvSpPr/>
          <p:nvPr/>
        </p:nvSpPr>
        <p:spPr>
          <a:xfrm>
            <a:off x="8238161" y="186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3AE8A58-48B0-4008-C518-D79A70DFC546}"/>
              </a:ext>
            </a:extLst>
          </p:cNvPr>
          <p:cNvSpPr/>
          <p:nvPr/>
        </p:nvSpPr>
        <p:spPr>
          <a:xfrm>
            <a:off x="6077496" y="258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D7739F06-870E-90BF-C450-5BEF59F09F21}"/>
              </a:ext>
            </a:extLst>
          </p:cNvPr>
          <p:cNvSpPr/>
          <p:nvPr/>
        </p:nvSpPr>
        <p:spPr>
          <a:xfrm>
            <a:off x="6797496" y="258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9800C89-C763-F939-7912-C2EB77EAD7DB}"/>
              </a:ext>
            </a:extLst>
          </p:cNvPr>
          <p:cNvSpPr/>
          <p:nvPr/>
        </p:nvSpPr>
        <p:spPr>
          <a:xfrm>
            <a:off x="7517496" y="258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760BB275-D32D-88D6-275B-6724C6A3947B}"/>
              </a:ext>
            </a:extLst>
          </p:cNvPr>
          <p:cNvSpPr/>
          <p:nvPr/>
        </p:nvSpPr>
        <p:spPr>
          <a:xfrm>
            <a:off x="8238161" y="258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816F8B5-5B30-BA39-2150-8D44D907F7DE}"/>
              </a:ext>
            </a:extLst>
          </p:cNvPr>
          <p:cNvSpPr/>
          <p:nvPr/>
        </p:nvSpPr>
        <p:spPr>
          <a:xfrm>
            <a:off x="6077496" y="330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4F757D9F-B594-911E-C867-F7848D6B5B5F}"/>
              </a:ext>
            </a:extLst>
          </p:cNvPr>
          <p:cNvSpPr/>
          <p:nvPr/>
        </p:nvSpPr>
        <p:spPr>
          <a:xfrm>
            <a:off x="6797496" y="330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ED29E937-FAB2-9B15-9D8D-9024F2A7913D}"/>
              </a:ext>
            </a:extLst>
          </p:cNvPr>
          <p:cNvSpPr/>
          <p:nvPr/>
        </p:nvSpPr>
        <p:spPr>
          <a:xfrm>
            <a:off x="7517496" y="330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DC2CD2C0-4D1F-EADE-524B-C5D28970353D}"/>
              </a:ext>
            </a:extLst>
          </p:cNvPr>
          <p:cNvSpPr/>
          <p:nvPr/>
        </p:nvSpPr>
        <p:spPr>
          <a:xfrm>
            <a:off x="8238161" y="330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90889F9-DB49-2DD0-C07D-63D487D71435}"/>
              </a:ext>
            </a:extLst>
          </p:cNvPr>
          <p:cNvSpPr/>
          <p:nvPr/>
        </p:nvSpPr>
        <p:spPr>
          <a:xfrm>
            <a:off x="6077496" y="402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47DCE70-05E8-CBE8-5582-93DB28945DE5}"/>
              </a:ext>
            </a:extLst>
          </p:cNvPr>
          <p:cNvSpPr/>
          <p:nvPr/>
        </p:nvSpPr>
        <p:spPr>
          <a:xfrm>
            <a:off x="6797496" y="402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8232AE1D-267E-0E53-F44F-9085D9A6B66C}"/>
              </a:ext>
            </a:extLst>
          </p:cNvPr>
          <p:cNvSpPr/>
          <p:nvPr/>
        </p:nvSpPr>
        <p:spPr>
          <a:xfrm>
            <a:off x="7517496" y="402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2632029B-A292-3D04-38F5-EF29CC060DA7}"/>
              </a:ext>
            </a:extLst>
          </p:cNvPr>
          <p:cNvSpPr/>
          <p:nvPr/>
        </p:nvSpPr>
        <p:spPr>
          <a:xfrm>
            <a:off x="8238161" y="402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0CDD9704-CD8C-C0AF-BC08-089425DCEA0C}"/>
              </a:ext>
            </a:extLst>
          </p:cNvPr>
          <p:cNvSpPr/>
          <p:nvPr/>
        </p:nvSpPr>
        <p:spPr>
          <a:xfrm>
            <a:off x="6152490" y="194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77A6272D-8438-0123-E02A-DBDBD33C53C5}"/>
              </a:ext>
            </a:extLst>
          </p:cNvPr>
          <p:cNvSpPr/>
          <p:nvPr/>
        </p:nvSpPr>
        <p:spPr>
          <a:xfrm>
            <a:off x="6872490" y="1949503"/>
            <a:ext cx="720000" cy="720000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02C57B3-915E-4BB3-DB29-7FE2809DE013}"/>
              </a:ext>
            </a:extLst>
          </p:cNvPr>
          <p:cNvSpPr/>
          <p:nvPr/>
        </p:nvSpPr>
        <p:spPr>
          <a:xfrm>
            <a:off x="7592490" y="194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BBCF1D00-DEB0-5F69-4D34-EAE601471B25}"/>
              </a:ext>
            </a:extLst>
          </p:cNvPr>
          <p:cNvSpPr/>
          <p:nvPr/>
        </p:nvSpPr>
        <p:spPr>
          <a:xfrm>
            <a:off x="8313155" y="194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A5C9AB81-5821-B09A-A734-1EFC471D9AEF}"/>
              </a:ext>
            </a:extLst>
          </p:cNvPr>
          <p:cNvSpPr/>
          <p:nvPr/>
        </p:nvSpPr>
        <p:spPr>
          <a:xfrm>
            <a:off x="6152490" y="266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B0F2DD6F-2DA0-78FE-A726-F41DFB27D222}"/>
              </a:ext>
            </a:extLst>
          </p:cNvPr>
          <p:cNvSpPr/>
          <p:nvPr/>
        </p:nvSpPr>
        <p:spPr>
          <a:xfrm>
            <a:off x="6872490" y="266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E8C3B5BA-B79C-85FB-7F48-1590A803BCEC}"/>
              </a:ext>
            </a:extLst>
          </p:cNvPr>
          <p:cNvSpPr/>
          <p:nvPr/>
        </p:nvSpPr>
        <p:spPr>
          <a:xfrm>
            <a:off x="7592490" y="266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264A509-0060-6EA0-B8DE-82D76194FA2D}"/>
              </a:ext>
            </a:extLst>
          </p:cNvPr>
          <p:cNvSpPr/>
          <p:nvPr/>
        </p:nvSpPr>
        <p:spPr>
          <a:xfrm>
            <a:off x="8313155" y="266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B932F628-162A-CFCB-21A9-A9B9392F8B58}"/>
              </a:ext>
            </a:extLst>
          </p:cNvPr>
          <p:cNvSpPr/>
          <p:nvPr/>
        </p:nvSpPr>
        <p:spPr>
          <a:xfrm>
            <a:off x="6152490" y="338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58C98F07-4AE1-48A7-4609-A78AA3D72C37}"/>
              </a:ext>
            </a:extLst>
          </p:cNvPr>
          <p:cNvSpPr/>
          <p:nvPr/>
        </p:nvSpPr>
        <p:spPr>
          <a:xfrm>
            <a:off x="6872490" y="338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31DDDFFB-C6B2-7645-C235-A4F06858C358}"/>
              </a:ext>
            </a:extLst>
          </p:cNvPr>
          <p:cNvSpPr/>
          <p:nvPr/>
        </p:nvSpPr>
        <p:spPr>
          <a:xfrm>
            <a:off x="7592490" y="338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B76C35C2-10D1-89AE-4601-886BB966A420}"/>
              </a:ext>
            </a:extLst>
          </p:cNvPr>
          <p:cNvSpPr/>
          <p:nvPr/>
        </p:nvSpPr>
        <p:spPr>
          <a:xfrm>
            <a:off x="8313155" y="338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45CAAD18-993E-DC64-02CA-38EDFF2DA80D}"/>
              </a:ext>
            </a:extLst>
          </p:cNvPr>
          <p:cNvSpPr/>
          <p:nvPr/>
        </p:nvSpPr>
        <p:spPr>
          <a:xfrm>
            <a:off x="6152490" y="410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EF059566-1E1D-3992-DA05-8B711AAED59B}"/>
              </a:ext>
            </a:extLst>
          </p:cNvPr>
          <p:cNvSpPr/>
          <p:nvPr/>
        </p:nvSpPr>
        <p:spPr>
          <a:xfrm>
            <a:off x="6872490" y="410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B80F4DB5-AFA5-871E-252C-8C8CA4680EC4}"/>
              </a:ext>
            </a:extLst>
          </p:cNvPr>
          <p:cNvSpPr/>
          <p:nvPr/>
        </p:nvSpPr>
        <p:spPr>
          <a:xfrm>
            <a:off x="7592490" y="410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252470EF-3D69-A87B-2CEE-C047DDD0299E}"/>
              </a:ext>
            </a:extLst>
          </p:cNvPr>
          <p:cNvSpPr/>
          <p:nvPr/>
        </p:nvSpPr>
        <p:spPr>
          <a:xfrm>
            <a:off x="8313155" y="410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5774CC-1931-9B0D-FF9E-9C19BE34C127}"/>
              </a:ext>
            </a:extLst>
          </p:cNvPr>
          <p:cNvSpPr/>
          <p:nvPr/>
        </p:nvSpPr>
        <p:spPr>
          <a:xfrm>
            <a:off x="6229896" y="203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A0EEF4EB-29CA-5906-2E35-31D710B9A52E}"/>
              </a:ext>
            </a:extLst>
          </p:cNvPr>
          <p:cNvSpPr/>
          <p:nvPr/>
        </p:nvSpPr>
        <p:spPr>
          <a:xfrm>
            <a:off x="6949896" y="2032628"/>
            <a:ext cx="720000" cy="720000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DC278B9B-2CD7-5269-5F64-EFFA22977429}"/>
              </a:ext>
            </a:extLst>
          </p:cNvPr>
          <p:cNvSpPr/>
          <p:nvPr/>
        </p:nvSpPr>
        <p:spPr>
          <a:xfrm>
            <a:off x="7669896" y="203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AB562E72-5D5A-A698-744E-D7C28C1A324E}"/>
              </a:ext>
            </a:extLst>
          </p:cNvPr>
          <p:cNvSpPr/>
          <p:nvPr/>
        </p:nvSpPr>
        <p:spPr>
          <a:xfrm>
            <a:off x="8390561" y="203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E6899CAA-0E74-E1BB-7AB6-2DF8910A128E}"/>
              </a:ext>
            </a:extLst>
          </p:cNvPr>
          <p:cNvSpPr/>
          <p:nvPr/>
        </p:nvSpPr>
        <p:spPr>
          <a:xfrm>
            <a:off x="6229896" y="275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BB41BA7F-C700-9D54-31ED-B46C3C89D96C}"/>
              </a:ext>
            </a:extLst>
          </p:cNvPr>
          <p:cNvSpPr/>
          <p:nvPr/>
        </p:nvSpPr>
        <p:spPr>
          <a:xfrm>
            <a:off x="6949896" y="275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65E19700-E525-7E9E-7291-B262B7B43AB8}"/>
              </a:ext>
            </a:extLst>
          </p:cNvPr>
          <p:cNvSpPr/>
          <p:nvPr/>
        </p:nvSpPr>
        <p:spPr>
          <a:xfrm>
            <a:off x="7669896" y="275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E361D94-127D-1B5A-5DDA-AD5EB6E3B1C1}"/>
              </a:ext>
            </a:extLst>
          </p:cNvPr>
          <p:cNvSpPr/>
          <p:nvPr/>
        </p:nvSpPr>
        <p:spPr>
          <a:xfrm>
            <a:off x="8390561" y="275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3855727-BCB1-9BFC-2B60-E369D52D4193}"/>
              </a:ext>
            </a:extLst>
          </p:cNvPr>
          <p:cNvSpPr/>
          <p:nvPr/>
        </p:nvSpPr>
        <p:spPr>
          <a:xfrm>
            <a:off x="6229896" y="347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5CB7A385-94F3-D7C1-2611-657A749E2CF4}"/>
              </a:ext>
            </a:extLst>
          </p:cNvPr>
          <p:cNvSpPr/>
          <p:nvPr/>
        </p:nvSpPr>
        <p:spPr>
          <a:xfrm>
            <a:off x="6949896" y="347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005A292-09BB-909B-51B6-6E88300E1FC9}"/>
              </a:ext>
            </a:extLst>
          </p:cNvPr>
          <p:cNvSpPr/>
          <p:nvPr/>
        </p:nvSpPr>
        <p:spPr>
          <a:xfrm>
            <a:off x="7669896" y="347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9044A43D-7119-268A-060D-DE989DC4BA73}"/>
              </a:ext>
            </a:extLst>
          </p:cNvPr>
          <p:cNvSpPr/>
          <p:nvPr/>
        </p:nvSpPr>
        <p:spPr>
          <a:xfrm>
            <a:off x="8390561" y="347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19DD48BE-EF44-FD9C-DE10-D7820AEFEC49}"/>
              </a:ext>
            </a:extLst>
          </p:cNvPr>
          <p:cNvSpPr/>
          <p:nvPr/>
        </p:nvSpPr>
        <p:spPr>
          <a:xfrm>
            <a:off x="6229896" y="419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BF8327B-958E-6D1F-2510-614CCC3A5EDA}"/>
              </a:ext>
            </a:extLst>
          </p:cNvPr>
          <p:cNvSpPr/>
          <p:nvPr/>
        </p:nvSpPr>
        <p:spPr>
          <a:xfrm>
            <a:off x="6949896" y="419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E014D4F6-2992-5F4E-5C6D-7E3500F30CA3}"/>
              </a:ext>
            </a:extLst>
          </p:cNvPr>
          <p:cNvSpPr/>
          <p:nvPr/>
        </p:nvSpPr>
        <p:spPr>
          <a:xfrm>
            <a:off x="7669896" y="419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7ECC5CBA-6CF8-CCC5-FB8C-285422067437}"/>
              </a:ext>
            </a:extLst>
          </p:cNvPr>
          <p:cNvSpPr/>
          <p:nvPr/>
        </p:nvSpPr>
        <p:spPr>
          <a:xfrm>
            <a:off x="8390561" y="419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57A940E-74BE-4F80-8A79-46B51AFCCF25}"/>
              </a:ext>
            </a:extLst>
          </p:cNvPr>
          <p:cNvSpPr txBox="1"/>
          <p:nvPr/>
        </p:nvSpPr>
        <p:spPr>
          <a:xfrm>
            <a:off x="788672" y="580204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enc</a:t>
            </a:r>
            <a:endParaRPr kumimoji="1" lang="ko-KR" altLang="en-US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7014086B-8304-D977-BB71-4A0B92C79A74}"/>
              </a:ext>
            </a:extLst>
          </p:cNvPr>
          <p:cNvSpPr txBox="1"/>
          <p:nvPr/>
        </p:nvSpPr>
        <p:spPr>
          <a:xfrm>
            <a:off x="5283193" y="581620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enc</a:t>
            </a:r>
            <a:endParaRPr kumimoji="1" lang="ko-KR" altLang="en-US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4D9A6E5-567D-EFC8-019E-66019F7256BD}"/>
              </a:ext>
            </a:extLst>
          </p:cNvPr>
          <p:cNvSpPr txBox="1"/>
          <p:nvPr/>
        </p:nvSpPr>
        <p:spPr>
          <a:xfrm>
            <a:off x="10314373" y="2917141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/>
              <a:t>…</a:t>
            </a:r>
            <a:endParaRPr kumimoji="1" lang="ko-KR" altLang="en-US" sz="4000" dirty="0"/>
          </a:p>
        </p:txBody>
      </p:sp>
      <p:sp>
        <p:nvSpPr>
          <p:cNvPr id="343" name="타원형 설명선[O] 342">
            <a:extLst>
              <a:ext uri="{FF2B5EF4-FFF2-40B4-BE49-F238E27FC236}">
                <a16:creationId xmlns:a16="http://schemas.microsoft.com/office/drawing/2014/main" id="{646D87EC-2D8C-4F14-1C50-2E6DBA5D2FAF}"/>
              </a:ext>
            </a:extLst>
          </p:cNvPr>
          <p:cNvSpPr/>
          <p:nvPr/>
        </p:nvSpPr>
        <p:spPr>
          <a:xfrm>
            <a:off x="3336966" y="2113808"/>
            <a:ext cx="4999512" cy="2639585"/>
          </a:xfrm>
          <a:prstGeom prst="wedgeEllipseCallout">
            <a:avLst>
              <a:gd name="adj1" fmla="val -28434"/>
              <a:gd name="adj2" fmla="val 6025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4-bit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*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2048-block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의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encryption block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을 담은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array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가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32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+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32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개 존재</a:t>
            </a:r>
            <a:endParaRPr kumimoji="1" lang="en-US" altLang="ko-KR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algn="ctr"/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(data &amp; key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전체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)</a:t>
            </a:r>
            <a:endParaRPr kumimoji="1" lang="ko-KR" altLang="en-US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5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7C4A0823-8C7C-1577-EB02-AEAB599FA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7">
            <a:extLst>
              <a:ext uri="{FF2B5EF4-FFF2-40B4-BE49-F238E27FC236}">
                <a16:creationId xmlns:a16="http://schemas.microsoft.com/office/drawing/2014/main" id="{BF7865EB-C4D8-2E1C-874C-4C2F408E00B7}"/>
              </a:ext>
            </a:extLst>
          </p:cNvPr>
          <p:cNvSpPr txBox="1"/>
          <p:nvPr/>
        </p:nvSpPr>
        <p:spPr>
          <a:xfrm>
            <a:off x="174667" y="151367"/>
            <a:ext cx="824493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데이터 </a:t>
            </a:r>
            <a:r>
              <a:rPr lang="ko-KR" altLang="en-US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전처리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방법 </a:t>
            </a:r>
            <a:r>
              <a:rPr lang="en-US" altLang="ko-KR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B1EB08A-6342-947E-23D7-AEB9AF0B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3D3D6A-4ACB-E51C-675A-41664D2B3949}"/>
              </a:ext>
            </a:extLst>
          </p:cNvPr>
          <p:cNvSpPr/>
          <p:nvPr/>
        </p:nvSpPr>
        <p:spPr>
          <a:xfrm>
            <a:off x="1706956" y="1637002"/>
            <a:ext cx="720000" cy="720000"/>
          </a:xfrm>
          <a:prstGeom prst="rect">
            <a:avLst/>
          </a:prstGeom>
          <a:solidFill>
            <a:srgbClr val="FF2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CF03E7-C694-A49D-7828-CB0D7FC2EFE4}"/>
              </a:ext>
            </a:extLst>
          </p:cNvPr>
          <p:cNvSpPr/>
          <p:nvPr/>
        </p:nvSpPr>
        <p:spPr>
          <a:xfrm>
            <a:off x="2426956" y="16370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215D63-98E8-9CFD-6BCE-9B1B729B5FAF}"/>
              </a:ext>
            </a:extLst>
          </p:cNvPr>
          <p:cNvSpPr/>
          <p:nvPr/>
        </p:nvSpPr>
        <p:spPr>
          <a:xfrm>
            <a:off x="3146956" y="16370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226E8E-0B5D-0E7C-198B-58FC39571833}"/>
              </a:ext>
            </a:extLst>
          </p:cNvPr>
          <p:cNvSpPr/>
          <p:nvPr/>
        </p:nvSpPr>
        <p:spPr>
          <a:xfrm>
            <a:off x="3867621" y="16370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4E16F6-0F46-0701-2A3E-BB419DBDECD8}"/>
              </a:ext>
            </a:extLst>
          </p:cNvPr>
          <p:cNvSpPr/>
          <p:nvPr/>
        </p:nvSpPr>
        <p:spPr>
          <a:xfrm>
            <a:off x="1706956" y="23570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66247E-2A8E-F1CA-9296-F9E77B89BEBC}"/>
              </a:ext>
            </a:extLst>
          </p:cNvPr>
          <p:cNvSpPr/>
          <p:nvPr/>
        </p:nvSpPr>
        <p:spPr>
          <a:xfrm>
            <a:off x="2403206" y="234512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9CEAB4-D755-255D-1C34-3A8745265C44}"/>
              </a:ext>
            </a:extLst>
          </p:cNvPr>
          <p:cNvSpPr/>
          <p:nvPr/>
        </p:nvSpPr>
        <p:spPr>
          <a:xfrm>
            <a:off x="3123206" y="234512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C9C4F7-CE8E-5C21-883C-0C6EC50AF1AA}"/>
              </a:ext>
            </a:extLst>
          </p:cNvPr>
          <p:cNvSpPr/>
          <p:nvPr/>
        </p:nvSpPr>
        <p:spPr>
          <a:xfrm>
            <a:off x="3843871" y="234512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0CE65E-85A1-C798-4637-CE43E5A5CE73}"/>
              </a:ext>
            </a:extLst>
          </p:cNvPr>
          <p:cNvSpPr/>
          <p:nvPr/>
        </p:nvSpPr>
        <p:spPr>
          <a:xfrm>
            <a:off x="1706956" y="30770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8B53C7-D684-0348-F974-45311FAEE0DA}"/>
              </a:ext>
            </a:extLst>
          </p:cNvPr>
          <p:cNvSpPr/>
          <p:nvPr/>
        </p:nvSpPr>
        <p:spPr>
          <a:xfrm>
            <a:off x="2403206" y="306512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760992-7880-6DB0-2844-688846B3E521}"/>
              </a:ext>
            </a:extLst>
          </p:cNvPr>
          <p:cNvSpPr/>
          <p:nvPr/>
        </p:nvSpPr>
        <p:spPr>
          <a:xfrm>
            <a:off x="3123206" y="306512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BF8436-8583-5286-7633-4F50966ED10E}"/>
              </a:ext>
            </a:extLst>
          </p:cNvPr>
          <p:cNvSpPr/>
          <p:nvPr/>
        </p:nvSpPr>
        <p:spPr>
          <a:xfrm>
            <a:off x="3843871" y="306512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79603D-FB99-9D85-1220-19E85E0ACD71}"/>
              </a:ext>
            </a:extLst>
          </p:cNvPr>
          <p:cNvSpPr/>
          <p:nvPr/>
        </p:nvSpPr>
        <p:spPr>
          <a:xfrm>
            <a:off x="1706956" y="37970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FF2039-4268-7F6E-E173-720A0E31903A}"/>
              </a:ext>
            </a:extLst>
          </p:cNvPr>
          <p:cNvSpPr/>
          <p:nvPr/>
        </p:nvSpPr>
        <p:spPr>
          <a:xfrm>
            <a:off x="2403206" y="378512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0C6462-8185-8587-DFA2-6AB50BE62AE6}"/>
              </a:ext>
            </a:extLst>
          </p:cNvPr>
          <p:cNvSpPr/>
          <p:nvPr/>
        </p:nvSpPr>
        <p:spPr>
          <a:xfrm>
            <a:off x="3123206" y="378512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4FB483-0224-D076-18AB-C55D7D39C06F}"/>
              </a:ext>
            </a:extLst>
          </p:cNvPr>
          <p:cNvSpPr/>
          <p:nvPr/>
        </p:nvSpPr>
        <p:spPr>
          <a:xfrm>
            <a:off x="3843871" y="378512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BDC4B8-252E-2589-15CC-CDFC08FEEFBF}"/>
              </a:ext>
            </a:extLst>
          </p:cNvPr>
          <p:cNvSpPr/>
          <p:nvPr/>
        </p:nvSpPr>
        <p:spPr>
          <a:xfrm>
            <a:off x="1781950" y="1718152"/>
            <a:ext cx="720000" cy="720000"/>
          </a:xfrm>
          <a:prstGeom prst="rect">
            <a:avLst/>
          </a:prstGeom>
          <a:solidFill>
            <a:srgbClr val="FF2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F40A66-A8EF-F6B3-3262-B081D8EC0373}"/>
              </a:ext>
            </a:extLst>
          </p:cNvPr>
          <p:cNvSpPr/>
          <p:nvPr/>
        </p:nvSpPr>
        <p:spPr>
          <a:xfrm>
            <a:off x="2501950" y="171815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F71D0E-7B2E-DEFE-118F-641AA955D4F0}"/>
              </a:ext>
            </a:extLst>
          </p:cNvPr>
          <p:cNvSpPr/>
          <p:nvPr/>
        </p:nvSpPr>
        <p:spPr>
          <a:xfrm>
            <a:off x="3221950" y="171815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F15BE0-E35E-DA09-6C3A-F168CDADE43B}"/>
              </a:ext>
            </a:extLst>
          </p:cNvPr>
          <p:cNvSpPr/>
          <p:nvPr/>
        </p:nvSpPr>
        <p:spPr>
          <a:xfrm>
            <a:off x="3942615" y="171815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9B34D0-58CF-A6EC-33D0-AFAB77D97BC9}"/>
              </a:ext>
            </a:extLst>
          </p:cNvPr>
          <p:cNvSpPr/>
          <p:nvPr/>
        </p:nvSpPr>
        <p:spPr>
          <a:xfrm>
            <a:off x="1781950" y="243815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1AE8C3-8482-AE65-A70C-D327DA59F1FA}"/>
              </a:ext>
            </a:extLst>
          </p:cNvPr>
          <p:cNvSpPr/>
          <p:nvPr/>
        </p:nvSpPr>
        <p:spPr>
          <a:xfrm>
            <a:off x="2478200" y="2426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DAF677-4979-CCBB-8CEA-B4EC2820D213}"/>
              </a:ext>
            </a:extLst>
          </p:cNvPr>
          <p:cNvSpPr/>
          <p:nvPr/>
        </p:nvSpPr>
        <p:spPr>
          <a:xfrm>
            <a:off x="3198200" y="2426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2450F23-2C9D-F1FB-A359-69107AC4486E}"/>
              </a:ext>
            </a:extLst>
          </p:cNvPr>
          <p:cNvSpPr/>
          <p:nvPr/>
        </p:nvSpPr>
        <p:spPr>
          <a:xfrm>
            <a:off x="3918865" y="2426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80EAB4-BA7B-9DF8-7AD9-C18863120F87}"/>
              </a:ext>
            </a:extLst>
          </p:cNvPr>
          <p:cNvSpPr/>
          <p:nvPr/>
        </p:nvSpPr>
        <p:spPr>
          <a:xfrm>
            <a:off x="1781950" y="315815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461D3D-D033-1FAA-7DF8-0BCBAF12B2D1}"/>
              </a:ext>
            </a:extLst>
          </p:cNvPr>
          <p:cNvSpPr/>
          <p:nvPr/>
        </p:nvSpPr>
        <p:spPr>
          <a:xfrm>
            <a:off x="2478200" y="3146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034ED6-1DAD-5560-D3B8-F93C98B86578}"/>
              </a:ext>
            </a:extLst>
          </p:cNvPr>
          <p:cNvSpPr/>
          <p:nvPr/>
        </p:nvSpPr>
        <p:spPr>
          <a:xfrm>
            <a:off x="3198200" y="3146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7AA310-A63A-187C-0469-76F1024CCAF6}"/>
              </a:ext>
            </a:extLst>
          </p:cNvPr>
          <p:cNvSpPr/>
          <p:nvPr/>
        </p:nvSpPr>
        <p:spPr>
          <a:xfrm>
            <a:off x="3918865" y="3146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8CF8B5-9CED-F2A9-FCC1-9BB5EBA07120}"/>
              </a:ext>
            </a:extLst>
          </p:cNvPr>
          <p:cNvSpPr/>
          <p:nvPr/>
        </p:nvSpPr>
        <p:spPr>
          <a:xfrm>
            <a:off x="1781950" y="387815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C12249-42B9-B44A-7101-EA886C6F316C}"/>
              </a:ext>
            </a:extLst>
          </p:cNvPr>
          <p:cNvSpPr/>
          <p:nvPr/>
        </p:nvSpPr>
        <p:spPr>
          <a:xfrm>
            <a:off x="2478200" y="3866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CCE33C-0CEF-CBAD-0000-EF09831A8827}"/>
              </a:ext>
            </a:extLst>
          </p:cNvPr>
          <p:cNvSpPr/>
          <p:nvPr/>
        </p:nvSpPr>
        <p:spPr>
          <a:xfrm>
            <a:off x="3198200" y="3866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EF8F14B-C2A7-576B-4B55-784ABDDD9D6C}"/>
              </a:ext>
            </a:extLst>
          </p:cNvPr>
          <p:cNvSpPr/>
          <p:nvPr/>
        </p:nvSpPr>
        <p:spPr>
          <a:xfrm>
            <a:off x="3918865" y="3866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9779A3-E120-D82D-AFF7-75847A854F7A}"/>
              </a:ext>
            </a:extLst>
          </p:cNvPr>
          <p:cNvSpPr/>
          <p:nvPr/>
        </p:nvSpPr>
        <p:spPr>
          <a:xfrm>
            <a:off x="1859356" y="1801277"/>
            <a:ext cx="720000" cy="720000"/>
          </a:xfrm>
          <a:prstGeom prst="rect">
            <a:avLst/>
          </a:prstGeom>
          <a:solidFill>
            <a:srgbClr val="FF2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3F275E6-43C3-1F1B-352A-CED1E42DAF58}"/>
              </a:ext>
            </a:extLst>
          </p:cNvPr>
          <p:cNvSpPr/>
          <p:nvPr/>
        </p:nvSpPr>
        <p:spPr>
          <a:xfrm>
            <a:off x="2579356" y="1801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C2BE70-C076-35BF-77BD-9CAA9CC82CBD}"/>
              </a:ext>
            </a:extLst>
          </p:cNvPr>
          <p:cNvSpPr/>
          <p:nvPr/>
        </p:nvSpPr>
        <p:spPr>
          <a:xfrm>
            <a:off x="3299356" y="1801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99E974E-E088-EE1C-FF80-9C07BAFB549B}"/>
              </a:ext>
            </a:extLst>
          </p:cNvPr>
          <p:cNvSpPr/>
          <p:nvPr/>
        </p:nvSpPr>
        <p:spPr>
          <a:xfrm>
            <a:off x="4020021" y="1801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42B4EF2-0CE1-6F2C-9BEE-14944C93482F}"/>
              </a:ext>
            </a:extLst>
          </p:cNvPr>
          <p:cNvSpPr/>
          <p:nvPr/>
        </p:nvSpPr>
        <p:spPr>
          <a:xfrm>
            <a:off x="1859356" y="2521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ABEA930-56E5-377C-059C-147A67CEE213}"/>
              </a:ext>
            </a:extLst>
          </p:cNvPr>
          <p:cNvSpPr/>
          <p:nvPr/>
        </p:nvSpPr>
        <p:spPr>
          <a:xfrm>
            <a:off x="2555606" y="25094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FF5CFB7-E938-2080-9986-D620F29E4925}"/>
              </a:ext>
            </a:extLst>
          </p:cNvPr>
          <p:cNvSpPr/>
          <p:nvPr/>
        </p:nvSpPr>
        <p:spPr>
          <a:xfrm>
            <a:off x="3275606" y="25094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7D0B871-9A28-C1E2-F5F9-C257BEFFCD1C}"/>
              </a:ext>
            </a:extLst>
          </p:cNvPr>
          <p:cNvSpPr/>
          <p:nvPr/>
        </p:nvSpPr>
        <p:spPr>
          <a:xfrm>
            <a:off x="3996271" y="25094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AF3A483-2BD7-6C88-F7D5-AB3E4247A4C9}"/>
              </a:ext>
            </a:extLst>
          </p:cNvPr>
          <p:cNvSpPr/>
          <p:nvPr/>
        </p:nvSpPr>
        <p:spPr>
          <a:xfrm>
            <a:off x="1859356" y="3241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BF81E14-5437-FF8B-408E-948A7273C3BB}"/>
              </a:ext>
            </a:extLst>
          </p:cNvPr>
          <p:cNvSpPr/>
          <p:nvPr/>
        </p:nvSpPr>
        <p:spPr>
          <a:xfrm>
            <a:off x="2555606" y="32294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D45AEC3-75F1-C522-AAA5-FDA4B71D2609}"/>
              </a:ext>
            </a:extLst>
          </p:cNvPr>
          <p:cNvSpPr/>
          <p:nvPr/>
        </p:nvSpPr>
        <p:spPr>
          <a:xfrm>
            <a:off x="3275606" y="32294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9CB8C6C-E50A-9B4C-A8C3-31E6FD27D2D8}"/>
              </a:ext>
            </a:extLst>
          </p:cNvPr>
          <p:cNvSpPr/>
          <p:nvPr/>
        </p:nvSpPr>
        <p:spPr>
          <a:xfrm>
            <a:off x="3996271" y="32294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590E4C1-AE5D-7AFC-E898-644A8201CD0F}"/>
              </a:ext>
            </a:extLst>
          </p:cNvPr>
          <p:cNvSpPr/>
          <p:nvPr/>
        </p:nvSpPr>
        <p:spPr>
          <a:xfrm>
            <a:off x="1859356" y="396127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9E9C8C7-5763-7504-83C4-003C2F5CEF79}"/>
              </a:ext>
            </a:extLst>
          </p:cNvPr>
          <p:cNvSpPr/>
          <p:nvPr/>
        </p:nvSpPr>
        <p:spPr>
          <a:xfrm>
            <a:off x="2555606" y="39494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79C2FD6-7F3F-938F-6465-1AD008DCE1DE}"/>
              </a:ext>
            </a:extLst>
          </p:cNvPr>
          <p:cNvSpPr/>
          <p:nvPr/>
        </p:nvSpPr>
        <p:spPr>
          <a:xfrm>
            <a:off x="3275606" y="39494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1E479FD-3248-1DC9-79FA-B6CB469DB2E2}"/>
              </a:ext>
            </a:extLst>
          </p:cNvPr>
          <p:cNvSpPr/>
          <p:nvPr/>
        </p:nvSpPr>
        <p:spPr>
          <a:xfrm>
            <a:off x="3996271" y="394940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C7755ED-E3D7-AAA2-66C2-54835B4A41F4}"/>
              </a:ext>
            </a:extLst>
          </p:cNvPr>
          <p:cNvSpPr/>
          <p:nvPr/>
        </p:nvSpPr>
        <p:spPr>
          <a:xfrm>
            <a:off x="2828096" y="5392243"/>
            <a:ext cx="720000" cy="720000"/>
          </a:xfrm>
          <a:prstGeom prst="rect">
            <a:avLst/>
          </a:prstGeom>
          <a:solidFill>
            <a:srgbClr val="FF2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6987FC8-9648-EBBE-E398-C3F80D1818E7}"/>
              </a:ext>
            </a:extLst>
          </p:cNvPr>
          <p:cNvSpPr/>
          <p:nvPr/>
        </p:nvSpPr>
        <p:spPr>
          <a:xfrm>
            <a:off x="3553585" y="5392243"/>
            <a:ext cx="720000" cy="720000"/>
          </a:xfrm>
          <a:prstGeom prst="rect">
            <a:avLst/>
          </a:prstGeom>
          <a:solidFill>
            <a:srgbClr val="FF2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3D44796-887F-8695-E535-82B31347F4B6}"/>
              </a:ext>
            </a:extLst>
          </p:cNvPr>
          <p:cNvSpPr/>
          <p:nvPr/>
        </p:nvSpPr>
        <p:spPr>
          <a:xfrm>
            <a:off x="4841185" y="5392243"/>
            <a:ext cx="720000" cy="720000"/>
          </a:xfrm>
          <a:prstGeom prst="rect">
            <a:avLst/>
          </a:prstGeom>
          <a:solidFill>
            <a:srgbClr val="FF2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961750-8298-AA23-04BC-19C5FA8EB6C9}"/>
              </a:ext>
            </a:extLst>
          </p:cNvPr>
          <p:cNvSpPr txBox="1"/>
          <p:nvPr/>
        </p:nvSpPr>
        <p:spPr>
          <a:xfrm>
            <a:off x="4273585" y="5392243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/>
              <a:t>…</a:t>
            </a:r>
            <a:endParaRPr kumimoji="1" lang="ko-KR" altLang="en-US" sz="40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863CFFB-B5BA-D82C-41E5-EE361D009717}"/>
              </a:ext>
            </a:extLst>
          </p:cNvPr>
          <p:cNvSpPr/>
          <p:nvPr/>
        </p:nvSpPr>
        <p:spPr>
          <a:xfrm>
            <a:off x="1942050" y="1873393"/>
            <a:ext cx="720000" cy="720000"/>
          </a:xfrm>
          <a:prstGeom prst="rect">
            <a:avLst/>
          </a:prstGeom>
          <a:solidFill>
            <a:srgbClr val="FF2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4F4799F-F415-673F-0418-B774BFDF89B4}"/>
              </a:ext>
            </a:extLst>
          </p:cNvPr>
          <p:cNvSpPr/>
          <p:nvPr/>
        </p:nvSpPr>
        <p:spPr>
          <a:xfrm>
            <a:off x="2662050" y="187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D4AECF2-23B5-70A0-3C06-DF57C1E42B96}"/>
              </a:ext>
            </a:extLst>
          </p:cNvPr>
          <p:cNvSpPr/>
          <p:nvPr/>
        </p:nvSpPr>
        <p:spPr>
          <a:xfrm>
            <a:off x="3382050" y="187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63E19E3-2E33-7CF5-05DD-BECE27C21062}"/>
              </a:ext>
            </a:extLst>
          </p:cNvPr>
          <p:cNvSpPr/>
          <p:nvPr/>
        </p:nvSpPr>
        <p:spPr>
          <a:xfrm>
            <a:off x="4102715" y="187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60014BE-7395-984A-6CE7-A39D1ABA3BB2}"/>
              </a:ext>
            </a:extLst>
          </p:cNvPr>
          <p:cNvSpPr/>
          <p:nvPr/>
        </p:nvSpPr>
        <p:spPr>
          <a:xfrm>
            <a:off x="1942050" y="259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7D460EF-10C1-8B6E-8C05-674A19E5AC62}"/>
              </a:ext>
            </a:extLst>
          </p:cNvPr>
          <p:cNvSpPr/>
          <p:nvPr/>
        </p:nvSpPr>
        <p:spPr>
          <a:xfrm>
            <a:off x="2662050" y="259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F890BB7-00B8-FD60-4587-56E1D14C6196}"/>
              </a:ext>
            </a:extLst>
          </p:cNvPr>
          <p:cNvSpPr/>
          <p:nvPr/>
        </p:nvSpPr>
        <p:spPr>
          <a:xfrm>
            <a:off x="3382050" y="259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3A1E024-A24D-3237-6C1B-3D28B2DB2DF7}"/>
              </a:ext>
            </a:extLst>
          </p:cNvPr>
          <p:cNvSpPr/>
          <p:nvPr/>
        </p:nvSpPr>
        <p:spPr>
          <a:xfrm>
            <a:off x="4102715" y="259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28D6737-A293-64B5-7EA5-6B56FD00EB38}"/>
              </a:ext>
            </a:extLst>
          </p:cNvPr>
          <p:cNvSpPr/>
          <p:nvPr/>
        </p:nvSpPr>
        <p:spPr>
          <a:xfrm>
            <a:off x="1942050" y="331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053EB87-25D5-6623-CE8C-564F6149549F}"/>
              </a:ext>
            </a:extLst>
          </p:cNvPr>
          <p:cNvSpPr/>
          <p:nvPr/>
        </p:nvSpPr>
        <p:spPr>
          <a:xfrm>
            <a:off x="2662050" y="331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1EECDC9-EF8A-A7A2-C185-282D5337A765}"/>
              </a:ext>
            </a:extLst>
          </p:cNvPr>
          <p:cNvSpPr/>
          <p:nvPr/>
        </p:nvSpPr>
        <p:spPr>
          <a:xfrm>
            <a:off x="3382050" y="331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BCF0979-3169-5094-5B5E-6D9403C3EA52}"/>
              </a:ext>
            </a:extLst>
          </p:cNvPr>
          <p:cNvSpPr/>
          <p:nvPr/>
        </p:nvSpPr>
        <p:spPr>
          <a:xfrm>
            <a:off x="4102715" y="331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E978B94-6354-B187-B3F8-42BB381BE340}"/>
              </a:ext>
            </a:extLst>
          </p:cNvPr>
          <p:cNvSpPr/>
          <p:nvPr/>
        </p:nvSpPr>
        <p:spPr>
          <a:xfrm>
            <a:off x="1942050" y="403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F7D24B7-5047-93F8-BDE1-DEBA2713D522}"/>
              </a:ext>
            </a:extLst>
          </p:cNvPr>
          <p:cNvSpPr/>
          <p:nvPr/>
        </p:nvSpPr>
        <p:spPr>
          <a:xfrm>
            <a:off x="2662050" y="403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3541502-D834-863B-0655-083CC435A84A}"/>
              </a:ext>
            </a:extLst>
          </p:cNvPr>
          <p:cNvSpPr/>
          <p:nvPr/>
        </p:nvSpPr>
        <p:spPr>
          <a:xfrm>
            <a:off x="3382050" y="403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3135A1D-82FE-E0C1-7AD0-7A0762150C6D}"/>
              </a:ext>
            </a:extLst>
          </p:cNvPr>
          <p:cNvSpPr/>
          <p:nvPr/>
        </p:nvSpPr>
        <p:spPr>
          <a:xfrm>
            <a:off x="4102715" y="4033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4D8D875-62B5-540C-2FD6-11C2B607532F}"/>
              </a:ext>
            </a:extLst>
          </p:cNvPr>
          <p:cNvSpPr/>
          <p:nvPr/>
        </p:nvSpPr>
        <p:spPr>
          <a:xfrm>
            <a:off x="2017044" y="1954543"/>
            <a:ext cx="720000" cy="720000"/>
          </a:xfrm>
          <a:prstGeom prst="rect">
            <a:avLst/>
          </a:prstGeom>
          <a:solidFill>
            <a:srgbClr val="FF2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91BC76-9F7F-0E79-E5A2-B19BEF5FBA9C}"/>
              </a:ext>
            </a:extLst>
          </p:cNvPr>
          <p:cNvSpPr/>
          <p:nvPr/>
        </p:nvSpPr>
        <p:spPr>
          <a:xfrm>
            <a:off x="2737044" y="195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6F08492-0E9D-143A-7661-1DD8818190C2}"/>
              </a:ext>
            </a:extLst>
          </p:cNvPr>
          <p:cNvSpPr/>
          <p:nvPr/>
        </p:nvSpPr>
        <p:spPr>
          <a:xfrm>
            <a:off x="3457044" y="195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9EFCA18-6096-56DB-AB2C-6BEB9BAF738A}"/>
              </a:ext>
            </a:extLst>
          </p:cNvPr>
          <p:cNvSpPr/>
          <p:nvPr/>
        </p:nvSpPr>
        <p:spPr>
          <a:xfrm>
            <a:off x="4177709" y="195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A77612C-3401-E555-F4A0-F18D9318ADC8}"/>
              </a:ext>
            </a:extLst>
          </p:cNvPr>
          <p:cNvSpPr/>
          <p:nvPr/>
        </p:nvSpPr>
        <p:spPr>
          <a:xfrm>
            <a:off x="2017044" y="267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74852B2-D4D4-D037-C8F1-63FE0EBDA6AE}"/>
              </a:ext>
            </a:extLst>
          </p:cNvPr>
          <p:cNvSpPr/>
          <p:nvPr/>
        </p:nvSpPr>
        <p:spPr>
          <a:xfrm>
            <a:off x="2737044" y="267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FAE8165-7609-E5AB-5B57-E31DEBA7AF19}"/>
              </a:ext>
            </a:extLst>
          </p:cNvPr>
          <p:cNvSpPr/>
          <p:nvPr/>
        </p:nvSpPr>
        <p:spPr>
          <a:xfrm>
            <a:off x="3457044" y="267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4D6BC0D-2BE2-F071-7DB9-737E6F9144EE}"/>
              </a:ext>
            </a:extLst>
          </p:cNvPr>
          <p:cNvSpPr/>
          <p:nvPr/>
        </p:nvSpPr>
        <p:spPr>
          <a:xfrm>
            <a:off x="4177709" y="267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FC32E6E-554E-62AF-19B1-42C27AE36251}"/>
              </a:ext>
            </a:extLst>
          </p:cNvPr>
          <p:cNvSpPr/>
          <p:nvPr/>
        </p:nvSpPr>
        <p:spPr>
          <a:xfrm>
            <a:off x="2017044" y="339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3B4F446-0F60-ED3A-50F0-B6EC8C81E83A}"/>
              </a:ext>
            </a:extLst>
          </p:cNvPr>
          <p:cNvSpPr/>
          <p:nvPr/>
        </p:nvSpPr>
        <p:spPr>
          <a:xfrm>
            <a:off x="2737044" y="339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47323E8-7399-B34B-ED79-60ACDDD4F256}"/>
              </a:ext>
            </a:extLst>
          </p:cNvPr>
          <p:cNvSpPr/>
          <p:nvPr/>
        </p:nvSpPr>
        <p:spPr>
          <a:xfrm>
            <a:off x="3457044" y="339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57D3756-D48D-B32B-4F18-7F33F8EF11DC}"/>
              </a:ext>
            </a:extLst>
          </p:cNvPr>
          <p:cNvSpPr/>
          <p:nvPr/>
        </p:nvSpPr>
        <p:spPr>
          <a:xfrm>
            <a:off x="4177709" y="339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55C0888-887D-2FF1-1D24-965507D52B3B}"/>
              </a:ext>
            </a:extLst>
          </p:cNvPr>
          <p:cNvSpPr/>
          <p:nvPr/>
        </p:nvSpPr>
        <p:spPr>
          <a:xfrm>
            <a:off x="2017044" y="411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DB7BA49-0DAF-9853-64D8-5B6A79795A9A}"/>
              </a:ext>
            </a:extLst>
          </p:cNvPr>
          <p:cNvSpPr/>
          <p:nvPr/>
        </p:nvSpPr>
        <p:spPr>
          <a:xfrm>
            <a:off x="2737044" y="411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AAD02FA-86DF-A23A-7999-D961F6E87788}"/>
              </a:ext>
            </a:extLst>
          </p:cNvPr>
          <p:cNvSpPr/>
          <p:nvPr/>
        </p:nvSpPr>
        <p:spPr>
          <a:xfrm>
            <a:off x="3457044" y="411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AFF50C6-F48E-328D-4610-98A18AA779EF}"/>
              </a:ext>
            </a:extLst>
          </p:cNvPr>
          <p:cNvSpPr/>
          <p:nvPr/>
        </p:nvSpPr>
        <p:spPr>
          <a:xfrm>
            <a:off x="4177709" y="411454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39C80DD-891B-F90A-55D7-F89AF01835D9}"/>
              </a:ext>
            </a:extLst>
          </p:cNvPr>
          <p:cNvSpPr/>
          <p:nvPr/>
        </p:nvSpPr>
        <p:spPr>
          <a:xfrm>
            <a:off x="2094450" y="2037668"/>
            <a:ext cx="720000" cy="720000"/>
          </a:xfrm>
          <a:prstGeom prst="rect">
            <a:avLst/>
          </a:prstGeom>
          <a:solidFill>
            <a:srgbClr val="FF2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60A025F-7F7E-ECC7-8A9C-56F7CD6E1C8E}"/>
              </a:ext>
            </a:extLst>
          </p:cNvPr>
          <p:cNvSpPr/>
          <p:nvPr/>
        </p:nvSpPr>
        <p:spPr>
          <a:xfrm>
            <a:off x="2814450" y="203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B5602FF-C8FA-1811-6D6B-CA7D4C428008}"/>
              </a:ext>
            </a:extLst>
          </p:cNvPr>
          <p:cNvSpPr/>
          <p:nvPr/>
        </p:nvSpPr>
        <p:spPr>
          <a:xfrm>
            <a:off x="3534450" y="203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BC9E0EF-4F73-3592-A349-7A15610B0C21}"/>
              </a:ext>
            </a:extLst>
          </p:cNvPr>
          <p:cNvSpPr/>
          <p:nvPr/>
        </p:nvSpPr>
        <p:spPr>
          <a:xfrm>
            <a:off x="4255115" y="203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E845BB1-391C-7A68-CB1D-75D9E59A5D81}"/>
              </a:ext>
            </a:extLst>
          </p:cNvPr>
          <p:cNvSpPr/>
          <p:nvPr/>
        </p:nvSpPr>
        <p:spPr>
          <a:xfrm>
            <a:off x="2094450" y="275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96F2DEE-29B1-F7EE-04A0-EF3C4B50C503}"/>
              </a:ext>
            </a:extLst>
          </p:cNvPr>
          <p:cNvSpPr/>
          <p:nvPr/>
        </p:nvSpPr>
        <p:spPr>
          <a:xfrm>
            <a:off x="2814450" y="275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12944B0-97F1-3E38-D10B-AB513A37712E}"/>
              </a:ext>
            </a:extLst>
          </p:cNvPr>
          <p:cNvSpPr/>
          <p:nvPr/>
        </p:nvSpPr>
        <p:spPr>
          <a:xfrm>
            <a:off x="3534450" y="275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C173337-C4E0-68F2-3726-0B02DA6C851F}"/>
              </a:ext>
            </a:extLst>
          </p:cNvPr>
          <p:cNvSpPr/>
          <p:nvPr/>
        </p:nvSpPr>
        <p:spPr>
          <a:xfrm>
            <a:off x="4255115" y="275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0BA9DDB-36E8-7568-7E69-FACD0E6AE75E}"/>
              </a:ext>
            </a:extLst>
          </p:cNvPr>
          <p:cNvSpPr/>
          <p:nvPr/>
        </p:nvSpPr>
        <p:spPr>
          <a:xfrm>
            <a:off x="2094450" y="347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6A07B5D-01C4-0AB4-C249-2299D7F1D843}"/>
              </a:ext>
            </a:extLst>
          </p:cNvPr>
          <p:cNvSpPr/>
          <p:nvPr/>
        </p:nvSpPr>
        <p:spPr>
          <a:xfrm>
            <a:off x="2814450" y="347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97A6CC8-F001-4740-2A4C-9F2706D2BCDB}"/>
              </a:ext>
            </a:extLst>
          </p:cNvPr>
          <p:cNvSpPr/>
          <p:nvPr/>
        </p:nvSpPr>
        <p:spPr>
          <a:xfrm>
            <a:off x="3534450" y="347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F2C1C6D-CCC2-ADF7-F4F4-8A2B0F74390F}"/>
              </a:ext>
            </a:extLst>
          </p:cNvPr>
          <p:cNvSpPr/>
          <p:nvPr/>
        </p:nvSpPr>
        <p:spPr>
          <a:xfrm>
            <a:off x="4255115" y="347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E81222B-3B2F-8374-B13C-11CD2EC50FC7}"/>
              </a:ext>
            </a:extLst>
          </p:cNvPr>
          <p:cNvSpPr/>
          <p:nvPr/>
        </p:nvSpPr>
        <p:spPr>
          <a:xfrm>
            <a:off x="2094450" y="419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FA98D8C-DAB5-6C89-B76A-829A6CB66935}"/>
              </a:ext>
            </a:extLst>
          </p:cNvPr>
          <p:cNvSpPr/>
          <p:nvPr/>
        </p:nvSpPr>
        <p:spPr>
          <a:xfrm>
            <a:off x="2814450" y="419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7F70CCD-6D3E-815B-5B66-67FA5FEEE404}"/>
              </a:ext>
            </a:extLst>
          </p:cNvPr>
          <p:cNvSpPr/>
          <p:nvPr/>
        </p:nvSpPr>
        <p:spPr>
          <a:xfrm>
            <a:off x="3534450" y="419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2A6AC18-0C7C-18F8-5D9F-CC39C039E475}"/>
              </a:ext>
            </a:extLst>
          </p:cNvPr>
          <p:cNvSpPr/>
          <p:nvPr/>
        </p:nvSpPr>
        <p:spPr>
          <a:xfrm>
            <a:off x="4255115" y="419766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A556B6F-AED0-04EA-9C8D-DB05E68B953A}"/>
              </a:ext>
            </a:extLst>
          </p:cNvPr>
          <p:cNvSpPr txBox="1"/>
          <p:nvPr/>
        </p:nvSpPr>
        <p:spPr>
          <a:xfrm>
            <a:off x="3843659" y="62541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2048</a:t>
            </a:r>
            <a:endParaRPr kumimoji="1"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B924315-9697-4F9C-913A-8C1B93A91787}"/>
              </a:ext>
            </a:extLst>
          </p:cNvPr>
          <p:cNvSpPr/>
          <p:nvPr/>
        </p:nvSpPr>
        <p:spPr>
          <a:xfrm>
            <a:off x="6163731" y="5402647"/>
            <a:ext cx="720000" cy="720000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6462057-7F48-21FE-7FB1-9705C395DC65}"/>
              </a:ext>
            </a:extLst>
          </p:cNvPr>
          <p:cNvSpPr/>
          <p:nvPr/>
        </p:nvSpPr>
        <p:spPr>
          <a:xfrm>
            <a:off x="6889220" y="5402647"/>
            <a:ext cx="720000" cy="720000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06A4E042-E193-F586-9DC7-6EFD059ED510}"/>
              </a:ext>
            </a:extLst>
          </p:cNvPr>
          <p:cNvSpPr/>
          <p:nvPr/>
        </p:nvSpPr>
        <p:spPr>
          <a:xfrm>
            <a:off x="8176820" y="5402647"/>
            <a:ext cx="720000" cy="720000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C5CBB68-15F1-5056-4C53-EDA5CEFFA1F1}"/>
              </a:ext>
            </a:extLst>
          </p:cNvPr>
          <p:cNvSpPr txBox="1"/>
          <p:nvPr/>
        </p:nvSpPr>
        <p:spPr>
          <a:xfrm>
            <a:off x="7609220" y="5402647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/>
              <a:t>…</a:t>
            </a:r>
            <a:endParaRPr kumimoji="1" lang="ko-KR" altLang="en-US" sz="4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8C7B03A-D0DE-6BF3-6485-024E89992DE3}"/>
              </a:ext>
            </a:extLst>
          </p:cNvPr>
          <p:cNvSpPr txBox="1"/>
          <p:nvPr/>
        </p:nvSpPr>
        <p:spPr>
          <a:xfrm>
            <a:off x="7179294" y="626457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2048</a:t>
            </a:r>
            <a:endParaRPr kumimoji="1" lang="ko-KR" altLang="en-US" dirty="0"/>
          </a:p>
        </p:txBody>
      </p:sp>
      <p:sp>
        <p:nvSpPr>
          <p:cNvPr id="146" name="양쪽 중괄호 145">
            <a:extLst>
              <a:ext uri="{FF2B5EF4-FFF2-40B4-BE49-F238E27FC236}">
                <a16:creationId xmlns:a16="http://schemas.microsoft.com/office/drawing/2014/main" id="{E83ADA24-DA13-18EF-0FBA-565218765FB9}"/>
              </a:ext>
            </a:extLst>
          </p:cNvPr>
          <p:cNvSpPr/>
          <p:nvPr/>
        </p:nvSpPr>
        <p:spPr>
          <a:xfrm>
            <a:off x="1338823" y="5301707"/>
            <a:ext cx="10393997" cy="141533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1597BA6-3C0D-C1E3-8106-7CA3C219035E}"/>
              </a:ext>
            </a:extLst>
          </p:cNvPr>
          <p:cNvSpPr/>
          <p:nvPr/>
        </p:nvSpPr>
        <p:spPr>
          <a:xfrm>
            <a:off x="5842402" y="16319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B7874E9-28AD-711B-C8E3-C8689EF49321}"/>
              </a:ext>
            </a:extLst>
          </p:cNvPr>
          <p:cNvSpPr/>
          <p:nvPr/>
        </p:nvSpPr>
        <p:spPr>
          <a:xfrm>
            <a:off x="6562402" y="1631962"/>
            <a:ext cx="720000" cy="720000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34E7BA1-AFA4-1F8D-2F8E-090F43A06D8C}"/>
              </a:ext>
            </a:extLst>
          </p:cNvPr>
          <p:cNvSpPr/>
          <p:nvPr/>
        </p:nvSpPr>
        <p:spPr>
          <a:xfrm>
            <a:off x="7282402" y="16319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C1CC881-E40C-612D-D799-B192760A87AD}"/>
              </a:ext>
            </a:extLst>
          </p:cNvPr>
          <p:cNvSpPr/>
          <p:nvPr/>
        </p:nvSpPr>
        <p:spPr>
          <a:xfrm>
            <a:off x="8003067" y="16319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89197C1-2366-E20C-012B-481E2433BAE9}"/>
              </a:ext>
            </a:extLst>
          </p:cNvPr>
          <p:cNvSpPr/>
          <p:nvPr/>
        </p:nvSpPr>
        <p:spPr>
          <a:xfrm>
            <a:off x="5842402" y="23519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FB11E3B-B5A8-89F7-BD65-1174BE8FF0A4}"/>
              </a:ext>
            </a:extLst>
          </p:cNvPr>
          <p:cNvSpPr/>
          <p:nvPr/>
        </p:nvSpPr>
        <p:spPr>
          <a:xfrm>
            <a:off x="6538652" y="234008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68D5621-369B-2400-AFF0-C7C13A5AFD9E}"/>
              </a:ext>
            </a:extLst>
          </p:cNvPr>
          <p:cNvSpPr/>
          <p:nvPr/>
        </p:nvSpPr>
        <p:spPr>
          <a:xfrm>
            <a:off x="7258652" y="234008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872191C-4166-D2E9-2C2E-0A8D11902514}"/>
              </a:ext>
            </a:extLst>
          </p:cNvPr>
          <p:cNvSpPr/>
          <p:nvPr/>
        </p:nvSpPr>
        <p:spPr>
          <a:xfrm>
            <a:off x="7979317" y="234008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D91B00C-B86D-0A71-46A5-0882CE7F7873}"/>
              </a:ext>
            </a:extLst>
          </p:cNvPr>
          <p:cNvSpPr/>
          <p:nvPr/>
        </p:nvSpPr>
        <p:spPr>
          <a:xfrm>
            <a:off x="5842402" y="30719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F788A14-BB69-27D7-C481-A557C9E72081}"/>
              </a:ext>
            </a:extLst>
          </p:cNvPr>
          <p:cNvSpPr/>
          <p:nvPr/>
        </p:nvSpPr>
        <p:spPr>
          <a:xfrm>
            <a:off x="6538652" y="306008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40FC587-C346-289A-F0A9-F36EC1B6E336}"/>
              </a:ext>
            </a:extLst>
          </p:cNvPr>
          <p:cNvSpPr/>
          <p:nvPr/>
        </p:nvSpPr>
        <p:spPr>
          <a:xfrm>
            <a:off x="7258652" y="306008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9A394EE-458C-B289-AE05-0046D42E8C41}"/>
              </a:ext>
            </a:extLst>
          </p:cNvPr>
          <p:cNvSpPr/>
          <p:nvPr/>
        </p:nvSpPr>
        <p:spPr>
          <a:xfrm>
            <a:off x="7979317" y="306008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765BDF3-A2A0-1E45-073F-44DD13119CF5}"/>
              </a:ext>
            </a:extLst>
          </p:cNvPr>
          <p:cNvSpPr/>
          <p:nvPr/>
        </p:nvSpPr>
        <p:spPr>
          <a:xfrm>
            <a:off x="5842402" y="37919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BF1CF1A-DCA3-D247-736C-EAAA906F786F}"/>
              </a:ext>
            </a:extLst>
          </p:cNvPr>
          <p:cNvSpPr/>
          <p:nvPr/>
        </p:nvSpPr>
        <p:spPr>
          <a:xfrm>
            <a:off x="6538652" y="378008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00C0789-AF1B-30C5-1A87-1C03133B5E66}"/>
              </a:ext>
            </a:extLst>
          </p:cNvPr>
          <p:cNvSpPr/>
          <p:nvPr/>
        </p:nvSpPr>
        <p:spPr>
          <a:xfrm>
            <a:off x="7258652" y="378008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6B24BFB-BBB5-E1AF-BB18-D2E42365F449}"/>
              </a:ext>
            </a:extLst>
          </p:cNvPr>
          <p:cNvSpPr/>
          <p:nvPr/>
        </p:nvSpPr>
        <p:spPr>
          <a:xfrm>
            <a:off x="7979317" y="378008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37B7082-0624-D43D-F71B-B24A083712A8}"/>
              </a:ext>
            </a:extLst>
          </p:cNvPr>
          <p:cNvSpPr/>
          <p:nvPr/>
        </p:nvSpPr>
        <p:spPr>
          <a:xfrm>
            <a:off x="5917396" y="171311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C3572B7-BF2D-EDAE-45FD-F1EA845D2C55}"/>
              </a:ext>
            </a:extLst>
          </p:cNvPr>
          <p:cNvSpPr/>
          <p:nvPr/>
        </p:nvSpPr>
        <p:spPr>
          <a:xfrm>
            <a:off x="6637396" y="1713112"/>
            <a:ext cx="720000" cy="720000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3E49D3C-D267-A8DC-F54A-D2844483D580}"/>
              </a:ext>
            </a:extLst>
          </p:cNvPr>
          <p:cNvSpPr/>
          <p:nvPr/>
        </p:nvSpPr>
        <p:spPr>
          <a:xfrm>
            <a:off x="7357396" y="171311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2B6A2D7-F00E-1D33-759A-63B52C560467}"/>
              </a:ext>
            </a:extLst>
          </p:cNvPr>
          <p:cNvSpPr/>
          <p:nvPr/>
        </p:nvSpPr>
        <p:spPr>
          <a:xfrm>
            <a:off x="8078061" y="171311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A34EC3C-EA66-E6FE-F1C0-B8E3AF1ABAA6}"/>
              </a:ext>
            </a:extLst>
          </p:cNvPr>
          <p:cNvSpPr/>
          <p:nvPr/>
        </p:nvSpPr>
        <p:spPr>
          <a:xfrm>
            <a:off x="5917396" y="243311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548F2AA-00DF-8624-FAEC-47719DE37D3F}"/>
              </a:ext>
            </a:extLst>
          </p:cNvPr>
          <p:cNvSpPr/>
          <p:nvPr/>
        </p:nvSpPr>
        <p:spPr>
          <a:xfrm>
            <a:off x="6613646" y="2421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38A5FE68-9381-109A-59CD-6C2E6C3F3C8B}"/>
              </a:ext>
            </a:extLst>
          </p:cNvPr>
          <p:cNvSpPr/>
          <p:nvPr/>
        </p:nvSpPr>
        <p:spPr>
          <a:xfrm>
            <a:off x="7333646" y="2421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690EE0F-F467-8B5B-2FCC-AFEAC7A0CC5F}"/>
              </a:ext>
            </a:extLst>
          </p:cNvPr>
          <p:cNvSpPr/>
          <p:nvPr/>
        </p:nvSpPr>
        <p:spPr>
          <a:xfrm>
            <a:off x="8054311" y="2421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DF6B3BA-E30C-6B4E-C1D0-A6BC051EF465}"/>
              </a:ext>
            </a:extLst>
          </p:cNvPr>
          <p:cNvSpPr/>
          <p:nvPr/>
        </p:nvSpPr>
        <p:spPr>
          <a:xfrm>
            <a:off x="5917396" y="315311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3400FE7-FA51-72F4-58FD-5915A0107E1D}"/>
              </a:ext>
            </a:extLst>
          </p:cNvPr>
          <p:cNvSpPr/>
          <p:nvPr/>
        </p:nvSpPr>
        <p:spPr>
          <a:xfrm>
            <a:off x="6613646" y="3141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D4068F87-6E33-2A1D-1C15-B3F81D4C9B94}"/>
              </a:ext>
            </a:extLst>
          </p:cNvPr>
          <p:cNvSpPr/>
          <p:nvPr/>
        </p:nvSpPr>
        <p:spPr>
          <a:xfrm>
            <a:off x="7333646" y="3141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F5732E3-2FF2-50A0-5926-A90A92337F27}"/>
              </a:ext>
            </a:extLst>
          </p:cNvPr>
          <p:cNvSpPr/>
          <p:nvPr/>
        </p:nvSpPr>
        <p:spPr>
          <a:xfrm>
            <a:off x="8054311" y="3141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FF90B4A-9371-F5FA-F1F1-1C5CD8914185}"/>
              </a:ext>
            </a:extLst>
          </p:cNvPr>
          <p:cNvSpPr/>
          <p:nvPr/>
        </p:nvSpPr>
        <p:spPr>
          <a:xfrm>
            <a:off x="5917396" y="387311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0025765-CCD8-C803-501B-1FAC7E4A48E2}"/>
              </a:ext>
            </a:extLst>
          </p:cNvPr>
          <p:cNvSpPr/>
          <p:nvPr/>
        </p:nvSpPr>
        <p:spPr>
          <a:xfrm>
            <a:off x="6613646" y="3861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F4210755-B83A-20E8-FAF3-DBB0F8132D33}"/>
              </a:ext>
            </a:extLst>
          </p:cNvPr>
          <p:cNvSpPr/>
          <p:nvPr/>
        </p:nvSpPr>
        <p:spPr>
          <a:xfrm>
            <a:off x="7333646" y="3861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E92493E3-B92F-9D00-9CE2-F9EBC3EEEF0B}"/>
              </a:ext>
            </a:extLst>
          </p:cNvPr>
          <p:cNvSpPr/>
          <p:nvPr/>
        </p:nvSpPr>
        <p:spPr>
          <a:xfrm>
            <a:off x="8054311" y="3861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D81BC88-F261-D6EF-A1FB-E0917B193B2A}"/>
              </a:ext>
            </a:extLst>
          </p:cNvPr>
          <p:cNvSpPr/>
          <p:nvPr/>
        </p:nvSpPr>
        <p:spPr>
          <a:xfrm>
            <a:off x="5994802" y="1796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C72243EE-4930-C704-D029-9287648FE5FA}"/>
              </a:ext>
            </a:extLst>
          </p:cNvPr>
          <p:cNvSpPr/>
          <p:nvPr/>
        </p:nvSpPr>
        <p:spPr>
          <a:xfrm>
            <a:off x="6714802" y="1796237"/>
            <a:ext cx="720000" cy="720000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CC10F65-53C6-3CBB-2DBA-14679B48B7D5}"/>
              </a:ext>
            </a:extLst>
          </p:cNvPr>
          <p:cNvSpPr/>
          <p:nvPr/>
        </p:nvSpPr>
        <p:spPr>
          <a:xfrm>
            <a:off x="7434802" y="1796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B73E65A-A6FA-E2C2-D65C-3A0216932311}"/>
              </a:ext>
            </a:extLst>
          </p:cNvPr>
          <p:cNvSpPr/>
          <p:nvPr/>
        </p:nvSpPr>
        <p:spPr>
          <a:xfrm>
            <a:off x="8155467" y="1796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662B5E6-C6F1-819F-AFB1-EA21957BD29A}"/>
              </a:ext>
            </a:extLst>
          </p:cNvPr>
          <p:cNvSpPr/>
          <p:nvPr/>
        </p:nvSpPr>
        <p:spPr>
          <a:xfrm>
            <a:off x="5994802" y="2516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0DD6B3C3-5884-0232-500F-F70EF2CD665D}"/>
              </a:ext>
            </a:extLst>
          </p:cNvPr>
          <p:cNvSpPr/>
          <p:nvPr/>
        </p:nvSpPr>
        <p:spPr>
          <a:xfrm>
            <a:off x="6691052" y="25043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6EE02641-2329-60C5-9EAD-0C511B60D64A}"/>
              </a:ext>
            </a:extLst>
          </p:cNvPr>
          <p:cNvSpPr/>
          <p:nvPr/>
        </p:nvSpPr>
        <p:spPr>
          <a:xfrm>
            <a:off x="7411052" y="25043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A25A2AF-10DC-A4B8-9C9F-6FEAA7045B49}"/>
              </a:ext>
            </a:extLst>
          </p:cNvPr>
          <p:cNvSpPr/>
          <p:nvPr/>
        </p:nvSpPr>
        <p:spPr>
          <a:xfrm>
            <a:off x="8131717" y="25043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CE040E22-21E4-74CE-201B-4D72F8CD6E77}"/>
              </a:ext>
            </a:extLst>
          </p:cNvPr>
          <p:cNvSpPr/>
          <p:nvPr/>
        </p:nvSpPr>
        <p:spPr>
          <a:xfrm>
            <a:off x="5994802" y="3236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5761956-5637-A6AC-7606-70BEB9837480}"/>
              </a:ext>
            </a:extLst>
          </p:cNvPr>
          <p:cNvSpPr/>
          <p:nvPr/>
        </p:nvSpPr>
        <p:spPr>
          <a:xfrm>
            <a:off x="6691052" y="32243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BA6CF986-69B9-9F85-6A86-1B4C4223F0A4}"/>
              </a:ext>
            </a:extLst>
          </p:cNvPr>
          <p:cNvSpPr/>
          <p:nvPr/>
        </p:nvSpPr>
        <p:spPr>
          <a:xfrm>
            <a:off x="7411052" y="32243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EA540A58-9721-2ADB-E959-3EA676516EE1}"/>
              </a:ext>
            </a:extLst>
          </p:cNvPr>
          <p:cNvSpPr/>
          <p:nvPr/>
        </p:nvSpPr>
        <p:spPr>
          <a:xfrm>
            <a:off x="8131717" y="32243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F4249881-D268-4F29-E98C-28A3F4552C46}"/>
              </a:ext>
            </a:extLst>
          </p:cNvPr>
          <p:cNvSpPr/>
          <p:nvPr/>
        </p:nvSpPr>
        <p:spPr>
          <a:xfrm>
            <a:off x="5994802" y="395623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31F2C38F-CE8A-633C-FA41-C4E5EC7E6C30}"/>
              </a:ext>
            </a:extLst>
          </p:cNvPr>
          <p:cNvSpPr/>
          <p:nvPr/>
        </p:nvSpPr>
        <p:spPr>
          <a:xfrm>
            <a:off x="6691052" y="39443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D44E589-6B64-650C-20E9-2B1BF5224845}"/>
              </a:ext>
            </a:extLst>
          </p:cNvPr>
          <p:cNvSpPr/>
          <p:nvPr/>
        </p:nvSpPr>
        <p:spPr>
          <a:xfrm>
            <a:off x="7411052" y="39443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D6445590-9DF4-5D6B-5570-52FF3CA9313B}"/>
              </a:ext>
            </a:extLst>
          </p:cNvPr>
          <p:cNvSpPr/>
          <p:nvPr/>
        </p:nvSpPr>
        <p:spPr>
          <a:xfrm>
            <a:off x="8131717" y="394436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B7F50DEC-BBB2-E531-AA81-A11629FC597C}"/>
              </a:ext>
            </a:extLst>
          </p:cNvPr>
          <p:cNvSpPr/>
          <p:nvPr/>
        </p:nvSpPr>
        <p:spPr>
          <a:xfrm>
            <a:off x="6077496" y="186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6D7B3CD-9FA9-7953-0C0F-B455CC417D0D}"/>
              </a:ext>
            </a:extLst>
          </p:cNvPr>
          <p:cNvSpPr/>
          <p:nvPr/>
        </p:nvSpPr>
        <p:spPr>
          <a:xfrm>
            <a:off x="6797496" y="1868353"/>
            <a:ext cx="720000" cy="720000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BA28E63-2CE1-5DAA-AAD0-B6C0FD6D1DB2}"/>
              </a:ext>
            </a:extLst>
          </p:cNvPr>
          <p:cNvSpPr/>
          <p:nvPr/>
        </p:nvSpPr>
        <p:spPr>
          <a:xfrm>
            <a:off x="7517496" y="186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FD357913-175E-364F-C57E-06BE72661B6F}"/>
              </a:ext>
            </a:extLst>
          </p:cNvPr>
          <p:cNvSpPr/>
          <p:nvPr/>
        </p:nvSpPr>
        <p:spPr>
          <a:xfrm>
            <a:off x="8238161" y="186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584BC0A-BC88-7139-A089-D44C15FE0A4D}"/>
              </a:ext>
            </a:extLst>
          </p:cNvPr>
          <p:cNvSpPr/>
          <p:nvPr/>
        </p:nvSpPr>
        <p:spPr>
          <a:xfrm>
            <a:off x="6077496" y="258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20282D65-E3D4-3EA1-7039-E91BB9F47D3A}"/>
              </a:ext>
            </a:extLst>
          </p:cNvPr>
          <p:cNvSpPr/>
          <p:nvPr/>
        </p:nvSpPr>
        <p:spPr>
          <a:xfrm>
            <a:off x="6797496" y="258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9599AEF9-D034-D4A4-2E27-8C0BBAD8F1B6}"/>
              </a:ext>
            </a:extLst>
          </p:cNvPr>
          <p:cNvSpPr/>
          <p:nvPr/>
        </p:nvSpPr>
        <p:spPr>
          <a:xfrm>
            <a:off x="7517496" y="258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9ABCA92-ECB7-FA76-DDF0-0B9FCE6A441E}"/>
              </a:ext>
            </a:extLst>
          </p:cNvPr>
          <p:cNvSpPr/>
          <p:nvPr/>
        </p:nvSpPr>
        <p:spPr>
          <a:xfrm>
            <a:off x="8238161" y="258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3B9EA0A3-4DBF-B882-D974-7B0D78722C27}"/>
              </a:ext>
            </a:extLst>
          </p:cNvPr>
          <p:cNvSpPr/>
          <p:nvPr/>
        </p:nvSpPr>
        <p:spPr>
          <a:xfrm>
            <a:off x="6077496" y="330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3E1A1DF7-9D7A-EDC2-CA8C-524ADF8A8FB1}"/>
              </a:ext>
            </a:extLst>
          </p:cNvPr>
          <p:cNvSpPr/>
          <p:nvPr/>
        </p:nvSpPr>
        <p:spPr>
          <a:xfrm>
            <a:off x="6797496" y="330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B9582151-A5B0-892B-644B-F2D57E03EE1A}"/>
              </a:ext>
            </a:extLst>
          </p:cNvPr>
          <p:cNvSpPr/>
          <p:nvPr/>
        </p:nvSpPr>
        <p:spPr>
          <a:xfrm>
            <a:off x="7517496" y="330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B28FE9DF-1AF4-69B3-987D-8DB1B3794775}"/>
              </a:ext>
            </a:extLst>
          </p:cNvPr>
          <p:cNvSpPr/>
          <p:nvPr/>
        </p:nvSpPr>
        <p:spPr>
          <a:xfrm>
            <a:off x="8238161" y="330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089A631A-2F4C-2EF6-E96A-5FC8F3763145}"/>
              </a:ext>
            </a:extLst>
          </p:cNvPr>
          <p:cNvSpPr/>
          <p:nvPr/>
        </p:nvSpPr>
        <p:spPr>
          <a:xfrm>
            <a:off x="6077496" y="402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6469D1EE-3DB4-3A1E-1BD0-1B6B15362F5E}"/>
              </a:ext>
            </a:extLst>
          </p:cNvPr>
          <p:cNvSpPr/>
          <p:nvPr/>
        </p:nvSpPr>
        <p:spPr>
          <a:xfrm>
            <a:off x="6797496" y="402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903A74B7-8E26-E08C-77C0-ED041282449D}"/>
              </a:ext>
            </a:extLst>
          </p:cNvPr>
          <p:cNvSpPr/>
          <p:nvPr/>
        </p:nvSpPr>
        <p:spPr>
          <a:xfrm>
            <a:off x="7517496" y="402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E695A9D-F338-F971-41C6-AF03B08C5ED6}"/>
              </a:ext>
            </a:extLst>
          </p:cNvPr>
          <p:cNvSpPr/>
          <p:nvPr/>
        </p:nvSpPr>
        <p:spPr>
          <a:xfrm>
            <a:off x="8238161" y="402835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37EDA363-14A0-FD03-2A9D-2C1678E0F17D}"/>
              </a:ext>
            </a:extLst>
          </p:cNvPr>
          <p:cNvSpPr/>
          <p:nvPr/>
        </p:nvSpPr>
        <p:spPr>
          <a:xfrm>
            <a:off x="6152490" y="194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BCCE5672-FAF6-00E0-2C34-E75BE69791DD}"/>
              </a:ext>
            </a:extLst>
          </p:cNvPr>
          <p:cNvSpPr/>
          <p:nvPr/>
        </p:nvSpPr>
        <p:spPr>
          <a:xfrm>
            <a:off x="6872490" y="1949503"/>
            <a:ext cx="720000" cy="720000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0216A4A4-D9C7-F3A3-6145-DF94D9A626E9}"/>
              </a:ext>
            </a:extLst>
          </p:cNvPr>
          <p:cNvSpPr/>
          <p:nvPr/>
        </p:nvSpPr>
        <p:spPr>
          <a:xfrm>
            <a:off x="7592490" y="194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5A51B809-EDDF-07E1-8548-4CA56AB42D05}"/>
              </a:ext>
            </a:extLst>
          </p:cNvPr>
          <p:cNvSpPr/>
          <p:nvPr/>
        </p:nvSpPr>
        <p:spPr>
          <a:xfrm>
            <a:off x="8313155" y="194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B3F4F6F-3B95-D392-A3FA-274F146123C4}"/>
              </a:ext>
            </a:extLst>
          </p:cNvPr>
          <p:cNvSpPr/>
          <p:nvPr/>
        </p:nvSpPr>
        <p:spPr>
          <a:xfrm>
            <a:off x="6152490" y="266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C54AB87-AF95-40E1-3E4E-051F44699F8E}"/>
              </a:ext>
            </a:extLst>
          </p:cNvPr>
          <p:cNvSpPr/>
          <p:nvPr/>
        </p:nvSpPr>
        <p:spPr>
          <a:xfrm>
            <a:off x="6872490" y="266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C598187E-63DB-47AB-F679-A8FB70C9DAFC}"/>
              </a:ext>
            </a:extLst>
          </p:cNvPr>
          <p:cNvSpPr/>
          <p:nvPr/>
        </p:nvSpPr>
        <p:spPr>
          <a:xfrm>
            <a:off x="7592490" y="266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0BDB2E14-8870-943E-C705-5C56A8B1DDCA}"/>
              </a:ext>
            </a:extLst>
          </p:cNvPr>
          <p:cNvSpPr/>
          <p:nvPr/>
        </p:nvSpPr>
        <p:spPr>
          <a:xfrm>
            <a:off x="8313155" y="266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F0391DE-EDCD-93E5-BF6A-DA5339246098}"/>
              </a:ext>
            </a:extLst>
          </p:cNvPr>
          <p:cNvSpPr/>
          <p:nvPr/>
        </p:nvSpPr>
        <p:spPr>
          <a:xfrm>
            <a:off x="6152490" y="338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64935897-98C4-FFAD-2249-53C8A2F21097}"/>
              </a:ext>
            </a:extLst>
          </p:cNvPr>
          <p:cNvSpPr/>
          <p:nvPr/>
        </p:nvSpPr>
        <p:spPr>
          <a:xfrm>
            <a:off x="6872490" y="338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43CC61A2-135B-AE9A-89E9-A632BEC0B155}"/>
              </a:ext>
            </a:extLst>
          </p:cNvPr>
          <p:cNvSpPr/>
          <p:nvPr/>
        </p:nvSpPr>
        <p:spPr>
          <a:xfrm>
            <a:off x="7592490" y="338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6EC0DD96-9574-33D2-13B2-5E1A2CFCA53C}"/>
              </a:ext>
            </a:extLst>
          </p:cNvPr>
          <p:cNvSpPr/>
          <p:nvPr/>
        </p:nvSpPr>
        <p:spPr>
          <a:xfrm>
            <a:off x="8313155" y="338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0A002027-DC6E-5BEC-8D92-C6183D1BE07F}"/>
              </a:ext>
            </a:extLst>
          </p:cNvPr>
          <p:cNvSpPr/>
          <p:nvPr/>
        </p:nvSpPr>
        <p:spPr>
          <a:xfrm>
            <a:off x="6152490" y="410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4CE75EC-CAF3-DF30-2D23-D49B2B2FFD14}"/>
              </a:ext>
            </a:extLst>
          </p:cNvPr>
          <p:cNvSpPr/>
          <p:nvPr/>
        </p:nvSpPr>
        <p:spPr>
          <a:xfrm>
            <a:off x="6872490" y="410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15DBE632-F3EE-47EA-9609-802706D13A2D}"/>
              </a:ext>
            </a:extLst>
          </p:cNvPr>
          <p:cNvSpPr/>
          <p:nvPr/>
        </p:nvSpPr>
        <p:spPr>
          <a:xfrm>
            <a:off x="7592490" y="410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7A04796C-1C34-944E-7496-97BE1961059F}"/>
              </a:ext>
            </a:extLst>
          </p:cNvPr>
          <p:cNvSpPr/>
          <p:nvPr/>
        </p:nvSpPr>
        <p:spPr>
          <a:xfrm>
            <a:off x="8313155" y="4109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DCD26D1F-A955-BAF3-6047-211DEE87909E}"/>
              </a:ext>
            </a:extLst>
          </p:cNvPr>
          <p:cNvSpPr/>
          <p:nvPr/>
        </p:nvSpPr>
        <p:spPr>
          <a:xfrm>
            <a:off x="6229896" y="203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EF9BC0EB-EA7E-C7FE-66AD-C2C78BFF17A5}"/>
              </a:ext>
            </a:extLst>
          </p:cNvPr>
          <p:cNvSpPr/>
          <p:nvPr/>
        </p:nvSpPr>
        <p:spPr>
          <a:xfrm>
            <a:off x="6949896" y="2032628"/>
            <a:ext cx="720000" cy="720000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FA4E0280-08A8-CE44-26B7-C9D4680BD69E}"/>
              </a:ext>
            </a:extLst>
          </p:cNvPr>
          <p:cNvSpPr/>
          <p:nvPr/>
        </p:nvSpPr>
        <p:spPr>
          <a:xfrm>
            <a:off x="7669896" y="203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039FB24E-0C4D-E2A6-A82B-8D6F7745A907}"/>
              </a:ext>
            </a:extLst>
          </p:cNvPr>
          <p:cNvSpPr/>
          <p:nvPr/>
        </p:nvSpPr>
        <p:spPr>
          <a:xfrm>
            <a:off x="8390561" y="203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CBBB46-AC8C-1F1B-A3B2-C14F2521631A}"/>
              </a:ext>
            </a:extLst>
          </p:cNvPr>
          <p:cNvSpPr/>
          <p:nvPr/>
        </p:nvSpPr>
        <p:spPr>
          <a:xfrm>
            <a:off x="6229896" y="275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6CE23F91-A5AE-E45F-8DC5-FAB33B09AED6}"/>
              </a:ext>
            </a:extLst>
          </p:cNvPr>
          <p:cNvSpPr/>
          <p:nvPr/>
        </p:nvSpPr>
        <p:spPr>
          <a:xfrm>
            <a:off x="6949896" y="275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A2C6C403-32DE-DD29-9A4F-838DEF55A9C8}"/>
              </a:ext>
            </a:extLst>
          </p:cNvPr>
          <p:cNvSpPr/>
          <p:nvPr/>
        </p:nvSpPr>
        <p:spPr>
          <a:xfrm>
            <a:off x="7669896" y="275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4A28FA80-C285-A2E2-1DAE-AD8E4FBD105F}"/>
              </a:ext>
            </a:extLst>
          </p:cNvPr>
          <p:cNvSpPr/>
          <p:nvPr/>
        </p:nvSpPr>
        <p:spPr>
          <a:xfrm>
            <a:off x="8390561" y="275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0E644CB5-94E5-A57E-21D0-9CFE01D8E2E0}"/>
              </a:ext>
            </a:extLst>
          </p:cNvPr>
          <p:cNvSpPr/>
          <p:nvPr/>
        </p:nvSpPr>
        <p:spPr>
          <a:xfrm>
            <a:off x="6229896" y="347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EEA635E1-3A03-0947-1612-197494EED244}"/>
              </a:ext>
            </a:extLst>
          </p:cNvPr>
          <p:cNvSpPr/>
          <p:nvPr/>
        </p:nvSpPr>
        <p:spPr>
          <a:xfrm>
            <a:off x="6949896" y="347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EEC59637-981A-C07C-9D37-4E21BDAA4626}"/>
              </a:ext>
            </a:extLst>
          </p:cNvPr>
          <p:cNvSpPr/>
          <p:nvPr/>
        </p:nvSpPr>
        <p:spPr>
          <a:xfrm>
            <a:off x="7669896" y="347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16EC6A01-0676-67C6-B3C7-5DD3F7B439EA}"/>
              </a:ext>
            </a:extLst>
          </p:cNvPr>
          <p:cNvSpPr/>
          <p:nvPr/>
        </p:nvSpPr>
        <p:spPr>
          <a:xfrm>
            <a:off x="8390561" y="347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DF11B959-7DEA-1BE9-A016-28926B8D9140}"/>
              </a:ext>
            </a:extLst>
          </p:cNvPr>
          <p:cNvSpPr/>
          <p:nvPr/>
        </p:nvSpPr>
        <p:spPr>
          <a:xfrm>
            <a:off x="6229896" y="419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81D268C3-EECA-34DD-EC30-E5435A83015D}"/>
              </a:ext>
            </a:extLst>
          </p:cNvPr>
          <p:cNvSpPr/>
          <p:nvPr/>
        </p:nvSpPr>
        <p:spPr>
          <a:xfrm>
            <a:off x="6949896" y="419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1744A321-3FF5-E00D-3333-4ABF3B35AAC1}"/>
              </a:ext>
            </a:extLst>
          </p:cNvPr>
          <p:cNvSpPr/>
          <p:nvPr/>
        </p:nvSpPr>
        <p:spPr>
          <a:xfrm>
            <a:off x="7669896" y="419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E09B1382-DDB6-D1A8-5D45-5B8D011B9ADD}"/>
              </a:ext>
            </a:extLst>
          </p:cNvPr>
          <p:cNvSpPr/>
          <p:nvPr/>
        </p:nvSpPr>
        <p:spPr>
          <a:xfrm>
            <a:off x="8390561" y="41926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AC85F46-91BA-D7ED-CA30-5E967796F20C}"/>
              </a:ext>
            </a:extLst>
          </p:cNvPr>
          <p:cNvSpPr txBox="1"/>
          <p:nvPr/>
        </p:nvSpPr>
        <p:spPr>
          <a:xfrm>
            <a:off x="788672" y="580204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enc</a:t>
            </a:r>
            <a:endParaRPr kumimoji="1" lang="ko-KR" altLang="en-US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7BF8A2B0-7770-3715-E186-3CCFEDF7086D}"/>
              </a:ext>
            </a:extLst>
          </p:cNvPr>
          <p:cNvSpPr txBox="1"/>
          <p:nvPr/>
        </p:nvSpPr>
        <p:spPr>
          <a:xfrm>
            <a:off x="10314373" y="2917141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/>
              <a:t>…</a:t>
            </a:r>
            <a:endParaRPr kumimoji="1"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A8213-18B3-BB4B-0363-151D2CF7DD48}"/>
              </a:ext>
            </a:extLst>
          </p:cNvPr>
          <p:cNvSpPr txBox="1"/>
          <p:nvPr/>
        </p:nvSpPr>
        <p:spPr>
          <a:xfrm>
            <a:off x="1607986" y="580556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concat</a:t>
            </a:r>
            <a:endParaRPr kumimoji="1" lang="ko-KR" altLang="en-US" dirty="0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42E3BEF2-EFF1-D414-CC92-80549BB6BC49}"/>
              </a:ext>
            </a:extLst>
          </p:cNvPr>
          <p:cNvSpPr/>
          <p:nvPr/>
        </p:nvSpPr>
        <p:spPr>
          <a:xfrm>
            <a:off x="2517569" y="5498273"/>
            <a:ext cx="8906493" cy="1140031"/>
          </a:xfrm>
          <a:prstGeom prst="bracketPair">
            <a:avLst>
              <a:gd name="adj" fmla="val 625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805A18-E6E2-B408-BB7D-E6ED9357B81A}"/>
              </a:ext>
            </a:extLst>
          </p:cNvPr>
          <p:cNvSpPr txBox="1"/>
          <p:nvPr/>
        </p:nvSpPr>
        <p:spPr>
          <a:xfrm>
            <a:off x="9963887" y="5392243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/>
              <a:t>…</a:t>
            </a:r>
            <a:endParaRPr kumimoji="1" lang="ko-KR" altLang="en-US" sz="4000" dirty="0"/>
          </a:p>
        </p:txBody>
      </p:sp>
      <p:sp>
        <p:nvSpPr>
          <p:cNvPr id="39" name="타원형 설명선[O] 38">
            <a:extLst>
              <a:ext uri="{FF2B5EF4-FFF2-40B4-BE49-F238E27FC236}">
                <a16:creationId xmlns:a16="http://schemas.microsoft.com/office/drawing/2014/main" id="{6C8C594E-C3C7-F7AD-7674-95B8AC1924EF}"/>
              </a:ext>
            </a:extLst>
          </p:cNvPr>
          <p:cNvSpPr/>
          <p:nvPr/>
        </p:nvSpPr>
        <p:spPr>
          <a:xfrm>
            <a:off x="2963106" y="1385116"/>
            <a:ext cx="6275678" cy="3360022"/>
          </a:xfrm>
          <a:prstGeom prst="wedgeEllipseCallout">
            <a:avLst>
              <a:gd name="adj1" fmla="val -28434"/>
              <a:gd name="adj2" fmla="val 6025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4-bit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*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2048-block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*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16-element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의 정보를 담은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encryption block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이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+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개 존재</a:t>
            </a:r>
            <a:endParaRPr kumimoji="1" lang="en-US" altLang="ko-KR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algn="ctr"/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(data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&amp;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key 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전체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)</a:t>
            </a:r>
            <a:endParaRPr kumimoji="1" lang="ko-KR" altLang="en-US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54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DA2AA932-F717-7155-98C7-71AE2FF46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7">
            <a:extLst>
              <a:ext uri="{FF2B5EF4-FFF2-40B4-BE49-F238E27FC236}">
                <a16:creationId xmlns:a16="http://schemas.microsoft.com/office/drawing/2014/main" id="{F8A39BE5-5390-2D66-DA74-71A7B7AA18AE}"/>
              </a:ext>
            </a:extLst>
          </p:cNvPr>
          <p:cNvSpPr txBox="1"/>
          <p:nvPr/>
        </p:nvSpPr>
        <p:spPr>
          <a:xfrm>
            <a:off x="174667" y="151367"/>
            <a:ext cx="824493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데이터 </a:t>
            </a:r>
            <a:r>
              <a:rPr lang="ko-KR" altLang="en-US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전처리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방법의 비교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0DBDC41-D532-632D-D156-3D49218F6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69948A45-E454-2B08-5D11-F479149D5F00}"/>
              </a:ext>
            </a:extLst>
          </p:cNvPr>
          <p:cNvGraphicFramePr>
            <a:graphicFrameLocks noGrp="1"/>
          </p:cNvGraphicFramePr>
          <p:nvPr/>
        </p:nvGraphicFramePr>
        <p:xfrm>
          <a:off x="-1" y="1865433"/>
          <a:ext cx="12179137" cy="381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897">
                  <a:extLst>
                    <a:ext uri="{9D8B030D-6E8A-4147-A177-3AD203B41FA5}">
                      <a16:colId xmlns:a16="http://schemas.microsoft.com/office/drawing/2014/main" val="1166868011"/>
                    </a:ext>
                  </a:extLst>
                </a:gridCol>
                <a:gridCol w="5703620">
                  <a:extLst>
                    <a:ext uri="{9D8B030D-6E8A-4147-A177-3AD203B41FA5}">
                      <a16:colId xmlns:a16="http://schemas.microsoft.com/office/drawing/2014/main" val="1997089198"/>
                    </a:ext>
                  </a:extLst>
                </a:gridCol>
                <a:gridCol w="5703620">
                  <a:extLst>
                    <a:ext uri="{9D8B030D-6E8A-4147-A177-3AD203B41FA5}">
                      <a16:colId xmlns:a16="http://schemas.microsoft.com/office/drawing/2014/main" val="3410432734"/>
                    </a:ext>
                  </a:extLst>
                </a:gridCol>
              </a:tblGrid>
              <a:tr h="4027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Method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Method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388006"/>
                  </a:ext>
                </a:extLst>
              </a:tr>
              <a:tr h="1684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암호화된 각각의 원소의 위치 정보를 가지고 있으므로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shiftrows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mixcolumn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연산들의 구현이 간단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∵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np.roll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np.reshape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사용 가능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XOR, enc, dec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연산을 한 번에 처리 가능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08922"/>
                  </a:ext>
                </a:extLst>
              </a:tr>
              <a:tr h="1684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XOR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연산에서 데이터 블록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by 32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일대일로 처리하기 때문에 많은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overhead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발생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Shiftrows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Mixcolumns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연산 구현이 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매우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복잡해짐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(masking &amp; rotation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필수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73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68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91CB4ABA-CECA-7EEB-B9EC-17FE89AA7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7">
            <a:extLst>
              <a:ext uri="{FF2B5EF4-FFF2-40B4-BE49-F238E27FC236}">
                <a16:creationId xmlns:a16="http://schemas.microsoft.com/office/drawing/2014/main" id="{F68144A5-4ED5-05A5-BB40-E9EDC980C6EC}"/>
              </a:ext>
            </a:extLst>
          </p:cNvPr>
          <p:cNvSpPr txBox="1"/>
          <p:nvPr/>
        </p:nvSpPr>
        <p:spPr>
          <a:xfrm>
            <a:off x="174667" y="151367"/>
            <a:ext cx="824493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데이터 </a:t>
            </a:r>
            <a:r>
              <a:rPr lang="ko-KR" altLang="en-US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전처리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방법의 비교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B9492EB-FB97-1110-10A1-2AFBB1084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6EBA0F0-B582-A6A2-EDF9-9AB43AB20606}"/>
              </a:ext>
            </a:extLst>
          </p:cNvPr>
          <p:cNvGraphicFramePr>
            <a:graphicFrameLocks noGrp="1"/>
          </p:cNvGraphicFramePr>
          <p:nvPr/>
        </p:nvGraphicFramePr>
        <p:xfrm>
          <a:off x="-1" y="1865433"/>
          <a:ext cx="12179137" cy="381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897">
                  <a:extLst>
                    <a:ext uri="{9D8B030D-6E8A-4147-A177-3AD203B41FA5}">
                      <a16:colId xmlns:a16="http://schemas.microsoft.com/office/drawing/2014/main" val="1166868011"/>
                    </a:ext>
                  </a:extLst>
                </a:gridCol>
                <a:gridCol w="5703620">
                  <a:extLst>
                    <a:ext uri="{9D8B030D-6E8A-4147-A177-3AD203B41FA5}">
                      <a16:colId xmlns:a16="http://schemas.microsoft.com/office/drawing/2014/main" val="1997089198"/>
                    </a:ext>
                  </a:extLst>
                </a:gridCol>
                <a:gridCol w="5703620">
                  <a:extLst>
                    <a:ext uri="{9D8B030D-6E8A-4147-A177-3AD203B41FA5}">
                      <a16:colId xmlns:a16="http://schemas.microsoft.com/office/drawing/2014/main" val="3410432734"/>
                    </a:ext>
                  </a:extLst>
                </a:gridCol>
              </a:tblGrid>
              <a:tr h="4027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Method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Method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388006"/>
                  </a:ext>
                </a:extLst>
              </a:tr>
              <a:tr h="1684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암호화된 각각의 원소의 위치 정보를 가지고 있으므로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shiftrows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mixcolumn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연산들의 구현이 간단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∵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np.roll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np.reshape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사용 가능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XOR, enc, dec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연산을 한 번에 처리 가능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08922"/>
                  </a:ext>
                </a:extLst>
              </a:tr>
              <a:tr h="1684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XOR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연산에서 데이터 블록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by 32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일대일로 처리하기 때문에 많은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overhead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발생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Shiftrows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Mixcolumns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연산 구현이 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매우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복잡해짐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(masking &amp; rotation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필수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739354"/>
                  </a:ext>
                </a:extLst>
              </a:tr>
            </a:tbl>
          </a:graphicData>
        </a:graphic>
      </p:graphicFrame>
      <p:sp>
        <p:nvSpPr>
          <p:cNvPr id="3" name="구름 모양 설명선[C] 2">
            <a:extLst>
              <a:ext uri="{FF2B5EF4-FFF2-40B4-BE49-F238E27FC236}">
                <a16:creationId xmlns:a16="http://schemas.microsoft.com/office/drawing/2014/main" id="{666861AC-87A0-9856-707C-B8A1C6D5BAE7}"/>
              </a:ext>
            </a:extLst>
          </p:cNvPr>
          <p:cNvSpPr/>
          <p:nvPr/>
        </p:nvSpPr>
        <p:spPr>
          <a:xfrm>
            <a:off x="2493818" y="1320197"/>
            <a:ext cx="6519554" cy="3818574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XOR</a:t>
            </a:r>
            <a:r>
              <a:rPr kumimoji="1" lang="ko-KR" altLang="en-US" dirty="0"/>
              <a:t> 연산을 많이 하니까 두 번째 방법을 시도하자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38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EE604975-7595-F862-81DC-BAF6824DB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82;p17">
                <a:extLst>
                  <a:ext uri="{FF2B5EF4-FFF2-40B4-BE49-F238E27FC236}">
                    <a16:creationId xmlns:a16="http://schemas.microsoft.com/office/drawing/2014/main" id="{E47F231C-AA48-3EA3-3F77-DD906BDC4A66}"/>
                  </a:ext>
                </a:extLst>
              </p:cNvPr>
              <p:cNvSpPr txBox="1"/>
              <p:nvPr/>
            </p:nvSpPr>
            <p:spPr>
              <a:xfrm>
                <a:off x="174667" y="151367"/>
                <a:ext cx="8244938" cy="9540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Pretendard Medium" panose="02000503000000020004" pitchFamily="2" charset="-127"/>
                        <a:cs typeface="Pretendard Medium" panose="02000503000000020004" pitchFamily="2" charset="-127"/>
                      </a:rPr>
                      <m:t>𝜁</m:t>
                    </m:r>
                  </m:oMath>
                </a14:m>
                <a:r>
                  <a:rPr lang="en-US" sz="4000" dirty="0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-</a:t>
                </a:r>
                <a:r>
                  <a:rPr lang="ko-KR" altLang="en-US" sz="4000" dirty="0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위상에서의 연산</a:t>
                </a:r>
                <a:endParaRPr sz="4000" dirty="0">
                  <a:solidFill>
                    <a:schemeClr val="dk1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" name="Google Shape;82;p17">
                <a:extLst>
                  <a:ext uri="{FF2B5EF4-FFF2-40B4-BE49-F238E27FC236}">
                    <a16:creationId xmlns:a16="http://schemas.microsoft.com/office/drawing/2014/main" id="{E47F231C-AA48-3EA3-3F77-DD906BDC4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67" y="151367"/>
                <a:ext cx="8244938" cy="954067"/>
              </a:xfrm>
              <a:prstGeom prst="rect">
                <a:avLst/>
              </a:prstGeom>
              <a:blipFill>
                <a:blip r:embed="rId3"/>
                <a:stretch>
                  <a:fillRect l="-1231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50685EF-229C-90BC-FF53-B6AFF2FE9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035BBE-4EC2-34F8-47CA-68C9D8784732}"/>
                  </a:ext>
                </a:extLst>
              </p:cNvPr>
              <p:cNvSpPr txBox="1"/>
              <p:nvPr/>
            </p:nvSpPr>
            <p:spPr>
              <a:xfrm>
                <a:off x="570017" y="1757548"/>
                <a:ext cx="1086592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kumimoji="1" lang="en-US" altLang="ko-KR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XOR,</a:t>
                </a: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kumimoji="1" lang="en-US" altLang="ko-KR" dirty="0" err="1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SubBytes</a:t>
                </a:r>
                <a:r>
                  <a:rPr kumimoji="1" lang="en-US" altLang="ko-KR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같은 비선형 연산은 정수 위상에서</a:t>
                </a:r>
                <a:r>
                  <a:rPr kumimoji="1" lang="en-US" altLang="ko-KR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다항식 </a:t>
                </a:r>
                <a:r>
                  <a:rPr kumimoji="1" lang="ko-KR" altLang="en-US" dirty="0" err="1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보간법으로</a:t>
                </a: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구현하기 어렵다는 판단</a:t>
                </a:r>
                <a:r>
                  <a:rPr kumimoji="1" lang="en-US" altLang="ko-KR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동형암호는 </a:t>
                </a:r>
                <a:r>
                  <a:rPr kumimoji="1" lang="en-US" altLang="ko-KR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Enc(</a:t>
                </a:r>
                <a:r>
                  <a:rPr kumimoji="1" lang="en-US" altLang="ko-KR" dirty="0" err="1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a+b</a:t>
                </a:r>
                <a:r>
                  <a:rPr kumimoji="1" lang="en-US" altLang="ko-KR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) = Enc(a) + Enc(b) </a:t>
                </a: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을 가능케 한다는 것에서 </a:t>
                </a:r>
                <a:br>
                  <a:rPr kumimoji="1" lang="en-US" altLang="ko-KR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</a:br>
                <a:r>
                  <a:rPr kumimoji="1" lang="en-US" altLang="ko-KR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Enc(f(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ζ</m:t>
                    </m:r>
                    <m:d>
                      <m:dPr>
                        <m:ctrlPr>
                          <a:rPr kumimoji="1"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ko-KR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ζ</m:t>
                    </m:r>
                    <m: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)) = f(Enc(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ζ</m:t>
                    </m:r>
                    <m: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),Enc(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ζ</m:t>
                    </m:r>
                    <m: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)) </a:t>
                </a: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을 수행할 수 있는 보간 다항식을 구현하기로 하였음</a:t>
                </a:r>
                <a:r>
                  <a:rPr kumimoji="1" lang="en-US" altLang="ko-KR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endParaRPr kumimoji="1" lang="en-US" altLang="ko-KR" dirty="0"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이렇게 했을 </a:t>
                </a:r>
                <a:r>
                  <a:rPr kumimoji="1" lang="ko-KR" altLang="en-US" dirty="0" err="1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떄</a:t>
                </a: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kumimoji="1" lang="en-US" altLang="ko-KR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XOR</a:t>
                </a: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의 </a:t>
                </a:r>
                <a:r>
                  <a:rPr kumimoji="1" lang="ko-KR" altLang="en-US" dirty="0" err="1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다변수</a:t>
                </a: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다항식 보간 계수는 </a:t>
                </a:r>
                <a:r>
                  <a:rPr kumimoji="1" lang="en-US" altLang="ko-KR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ifft2D</a:t>
                </a:r>
                <a:r>
                  <a:rPr kumimoji="1" lang="ko-KR" altLang="en-US" dirty="0" err="1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를</a:t>
                </a: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통해 매우 </a:t>
                </a:r>
                <a:r>
                  <a:rPr kumimoji="1" lang="en-US" altLang="ko-KR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sparse</a:t>
                </a: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한 상태로 가공할 수 있었음</a:t>
                </a:r>
                <a:r>
                  <a:rPr kumimoji="1" lang="en-US" altLang="ko-KR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R" dirty="0" err="1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SubByte</a:t>
                </a: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또한 </a:t>
                </a:r>
                <a:r>
                  <a:rPr kumimoji="1" lang="en-US" altLang="ko-KR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ifft2D</a:t>
                </a:r>
                <a:r>
                  <a:rPr kumimoji="1" lang="ko-KR" altLang="en-US" dirty="0" err="1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를</a:t>
                </a: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사용하면 </a:t>
                </a:r>
                <a:r>
                  <a:rPr kumimoji="1" lang="ko-KR" altLang="en-US" dirty="0" err="1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다변수</a:t>
                </a: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다항식의 계수를 빠르고 쉽게 얻을 수 있었음</a:t>
                </a:r>
                <a:r>
                  <a:rPr kumimoji="1" lang="en-US" altLang="ko-KR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endParaRPr kumimoji="1" lang="en-US" altLang="ko-KR" dirty="0"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endParaRPr>
              </a:p>
              <a:p>
                <a:pPr marL="285750" indent="-285750">
                  <a:buFontTx/>
                  <a:buChar char="-"/>
                </a:pPr>
                <a:endParaRPr kumimoji="1" lang="ko-KR" altLang="en-US" dirty="0"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035BBE-4EC2-34F8-47CA-68C9D8784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7" y="1757548"/>
                <a:ext cx="10865922" cy="2308324"/>
              </a:xfrm>
              <a:prstGeom prst="rect">
                <a:avLst/>
              </a:prstGeom>
              <a:blipFill>
                <a:blip r:embed="rId5"/>
                <a:stretch>
                  <a:fillRect l="-467" t="-10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64BBD222-89D0-21CF-2E68-060A410C8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6304" y="4229037"/>
            <a:ext cx="10535696" cy="26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6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FF99E171-1625-7C88-FDB6-2E8173226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7">
            <a:extLst>
              <a:ext uri="{FF2B5EF4-FFF2-40B4-BE49-F238E27FC236}">
                <a16:creationId xmlns:a16="http://schemas.microsoft.com/office/drawing/2014/main" id="{BC2F36F2-5BCE-1174-0524-3524A5990A15}"/>
              </a:ext>
            </a:extLst>
          </p:cNvPr>
          <p:cNvSpPr txBox="1"/>
          <p:nvPr/>
        </p:nvSpPr>
        <p:spPr>
          <a:xfrm>
            <a:off x="174667" y="151367"/>
            <a:ext cx="824493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XOR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구현 계획 </a:t>
            </a:r>
            <a:r>
              <a:rPr lang="en-US" altLang="ko-KR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–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-US" altLang="ko-KR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reference 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참고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FF59C5E-7AC8-5AEB-2D20-70674C90A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22CE3B-1A49-19D8-A8BF-DA5F4A41B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" t="5452" r="2372" b="49102"/>
          <a:stretch>
            <a:fillRect/>
          </a:stretch>
        </p:blipFill>
        <p:spPr bwMode="auto">
          <a:xfrm>
            <a:off x="7089568" y="5893457"/>
            <a:ext cx="5102432" cy="96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224B9F-5AE7-43B4-5D2E-344A56257AD9}"/>
              </a:ext>
            </a:extLst>
          </p:cNvPr>
          <p:cNvSpPr txBox="1"/>
          <p:nvPr/>
        </p:nvSpPr>
        <p:spPr>
          <a:xfrm>
            <a:off x="475012" y="1929785"/>
            <a:ext cx="112419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16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단위근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(16</a:t>
            </a:r>
            <a:r>
              <a:rPr kumimoji="1" lang="en-US" altLang="ko-KR" baseline="30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root of unity) 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집합에서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다변수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다항식의 계수를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라그랑주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기법을 통해 구하는 것이 핵심 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/>
              <a:t>P(x, y) = </a:t>
            </a:r>
            <a:r>
              <a:rPr lang="el-GR" altLang="ko-KR" dirty="0"/>
              <a:t>Σ</a:t>
            </a:r>
            <a:r>
              <a:rPr lang="en-US" altLang="ko-KR" dirty="0"/>
              <a:t>ₚ₌₀¹⁵ </a:t>
            </a:r>
            <a:r>
              <a:rPr lang="el-GR" altLang="ko-KR" dirty="0"/>
              <a:t>Σ_</a:t>
            </a:r>
            <a:r>
              <a:rPr lang="en-US" altLang="ko-KR" dirty="0"/>
              <a:t>q₌₀¹⁵ C[</a:t>
            </a:r>
            <a:r>
              <a:rPr lang="en-US" altLang="ko-KR" dirty="0" err="1"/>
              <a:t>p,q</a:t>
            </a:r>
            <a:r>
              <a:rPr lang="en-US" altLang="ko-KR" dirty="0"/>
              <a:t>] · xᵖ · y</a:t>
            </a:r>
            <a:r>
              <a:rPr lang="el-GR" altLang="ko-KR" dirty="0"/>
              <a:t>ᵠ</a:t>
            </a:r>
            <a:r>
              <a:rPr lang="ko-KR" altLang="en-US" dirty="0"/>
              <a:t> 의 계수 </a:t>
            </a:r>
            <a:r>
              <a:rPr lang="en-US" altLang="ko-KR" dirty="0"/>
              <a:t>C[</a:t>
            </a:r>
            <a:r>
              <a:rPr lang="en-US" altLang="ko-KR" dirty="0" err="1"/>
              <a:t>p,q</a:t>
            </a:r>
            <a:r>
              <a:rPr lang="en-US" altLang="ko-KR" dirty="0"/>
              <a:t>]</a:t>
            </a:r>
            <a:r>
              <a:rPr lang="ko-KR" altLang="en-US" dirty="0" err="1"/>
              <a:t>를</a:t>
            </a:r>
            <a:r>
              <a:rPr lang="ko-KR" altLang="en-US" dirty="0"/>
              <a:t> 구하기</a:t>
            </a:r>
            <a:endParaRPr lang="en-US" altLang="ko-KR" dirty="0"/>
          </a:p>
          <a:p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/>
              <a:t>P(</a:t>
            </a:r>
            <a:r>
              <a:rPr lang="el-GR" altLang="ko-KR" dirty="0"/>
              <a:t>ζ</a:t>
            </a:r>
            <a:r>
              <a:rPr lang="en-US" altLang="ko-KR" dirty="0"/>
              <a:t>ᵃ, </a:t>
            </a:r>
            <a:r>
              <a:rPr lang="el-GR" altLang="ko-KR" dirty="0"/>
              <a:t>ζ</a:t>
            </a:r>
            <a:r>
              <a:rPr lang="en-US" altLang="ko-KR" dirty="0"/>
              <a:t>ᵇ) = </a:t>
            </a:r>
            <a:r>
              <a:rPr lang="el-GR" altLang="ko-KR" dirty="0"/>
              <a:t>ζ^{ </a:t>
            </a:r>
            <a:r>
              <a:rPr lang="en-US" altLang="ko-KR" dirty="0"/>
              <a:t>a </a:t>
            </a:r>
            <a:r>
              <a:rPr lang="en-US" altLang="ko-KR" dirty="0" err="1"/>
              <a:t>xor</a:t>
            </a:r>
            <a:r>
              <a:rPr lang="en-US" altLang="ko-KR" dirty="0"/>
              <a:t> b }</a:t>
            </a:r>
            <a:r>
              <a:rPr lang="ko-KR" altLang="en-US" dirty="0"/>
              <a:t> </a:t>
            </a:r>
            <a:r>
              <a:rPr lang="en-US" altLang="ko-KR" dirty="0"/>
              <a:t>(∀ </a:t>
            </a:r>
            <a:r>
              <a:rPr lang="en-US" altLang="ko-KR" dirty="0" err="1"/>
              <a:t>a,b</a:t>
            </a:r>
            <a:r>
              <a:rPr lang="en-US" altLang="ko-KR" dirty="0"/>
              <a:t> ∈ {0,…,15}),</a:t>
            </a:r>
            <a:r>
              <a:rPr lang="ko-KR" altLang="en-US" dirty="0"/>
              <a:t> </a:t>
            </a:r>
            <a:r>
              <a:rPr lang="el-GR" altLang="ko-KR" dirty="0"/>
              <a:t>ζ = </a:t>
            </a:r>
            <a:r>
              <a:rPr lang="en-US" altLang="ko-KR" dirty="0"/>
              <a:t>exp(−2</a:t>
            </a:r>
            <a:r>
              <a:rPr lang="el-GR" altLang="ko-KR" dirty="0"/>
              <a:t>π</a:t>
            </a:r>
            <a:r>
              <a:rPr lang="en-US" altLang="ko-KR" dirty="0" err="1"/>
              <a:t>i</a:t>
            </a:r>
            <a:r>
              <a:rPr lang="en-US" altLang="ko-KR" dirty="0"/>
              <a:t>/16) </a:t>
            </a:r>
            <a:r>
              <a:rPr lang="ko-KR" altLang="en-US" dirty="0"/>
              <a:t>는 </a:t>
            </a:r>
            <a:r>
              <a:rPr lang="en-US" altLang="ko-KR" dirty="0"/>
              <a:t>16</a:t>
            </a:r>
            <a:r>
              <a:rPr lang="ko-KR" altLang="en-US" dirty="0"/>
              <a:t>차 </a:t>
            </a:r>
            <a:r>
              <a:rPr lang="ko-KR" altLang="en-US" dirty="0" err="1"/>
              <a:t>원시복소근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effectLst/>
              </a:rPr>
              <a:t>P(</a:t>
            </a:r>
            <a:r>
              <a:rPr lang="el-GR" altLang="ko-KR" dirty="0">
                <a:effectLst/>
              </a:rPr>
              <a:t>ζ</a:t>
            </a:r>
            <a:r>
              <a:rPr lang="en-US" altLang="ko-KR" dirty="0">
                <a:effectLst/>
              </a:rPr>
              <a:t>ᵃ, </a:t>
            </a:r>
            <a:r>
              <a:rPr lang="el-GR" altLang="ko-KR" dirty="0">
                <a:effectLst/>
              </a:rPr>
              <a:t>ζ</a:t>
            </a:r>
            <a:r>
              <a:rPr lang="en-US" altLang="ko-KR" dirty="0">
                <a:effectLst/>
              </a:rPr>
              <a:t>ᵇ)= </a:t>
            </a:r>
            <a:r>
              <a:rPr lang="el-GR" altLang="ko-KR" dirty="0">
                <a:effectLst/>
              </a:rPr>
              <a:t>Σ</a:t>
            </a:r>
            <a:r>
              <a:rPr lang="en-US" altLang="ko-KR" dirty="0">
                <a:effectLst/>
              </a:rPr>
              <a:t>ₚ </a:t>
            </a:r>
            <a:r>
              <a:rPr lang="el-GR" altLang="ko-KR" dirty="0">
                <a:effectLst/>
              </a:rPr>
              <a:t>Σ_</a:t>
            </a:r>
            <a:r>
              <a:rPr lang="en-US" altLang="ko-KR" dirty="0">
                <a:effectLst/>
              </a:rPr>
              <a:t>q C[</a:t>
            </a:r>
            <a:r>
              <a:rPr lang="en-US" altLang="ko-KR" dirty="0" err="1">
                <a:effectLst/>
              </a:rPr>
              <a:t>p,q</a:t>
            </a:r>
            <a:r>
              <a:rPr lang="en-US" altLang="ko-KR" dirty="0">
                <a:effectLst/>
              </a:rPr>
              <a:t>] · (</a:t>
            </a:r>
            <a:r>
              <a:rPr lang="el-GR" altLang="ko-KR" dirty="0">
                <a:effectLst/>
              </a:rPr>
              <a:t>ζ</a:t>
            </a:r>
            <a:r>
              <a:rPr lang="en-US" altLang="ko-KR" dirty="0">
                <a:effectLst/>
              </a:rPr>
              <a:t>ᵃ)ᵖ · (</a:t>
            </a:r>
            <a:r>
              <a:rPr lang="el-GR" altLang="ko-KR" dirty="0">
                <a:effectLst/>
              </a:rPr>
              <a:t>ζ</a:t>
            </a:r>
            <a:r>
              <a:rPr lang="en-US" altLang="ko-KR" dirty="0">
                <a:effectLst/>
              </a:rPr>
              <a:t>ᵇ)</a:t>
            </a:r>
            <a:r>
              <a:rPr lang="el-GR" altLang="ko-KR" dirty="0">
                <a:effectLst/>
              </a:rPr>
              <a:t>ᵠ= Σ</a:t>
            </a:r>
            <a:r>
              <a:rPr lang="en-US" altLang="ko-KR" dirty="0">
                <a:effectLst/>
              </a:rPr>
              <a:t>ₚ </a:t>
            </a:r>
            <a:r>
              <a:rPr lang="el-GR" altLang="ko-KR" dirty="0">
                <a:effectLst/>
              </a:rPr>
              <a:t>Σ_</a:t>
            </a:r>
            <a:r>
              <a:rPr lang="en-US" altLang="ko-KR" dirty="0">
                <a:effectLst/>
              </a:rPr>
              <a:t>q C[</a:t>
            </a:r>
            <a:r>
              <a:rPr lang="en-US" altLang="ko-KR" dirty="0" err="1">
                <a:effectLst/>
              </a:rPr>
              <a:t>p,q</a:t>
            </a:r>
            <a:r>
              <a:rPr lang="en-US" altLang="ko-KR" dirty="0">
                <a:effectLst/>
              </a:rPr>
              <a:t>] · </a:t>
            </a:r>
            <a:r>
              <a:rPr lang="el-GR" altLang="ko-KR" dirty="0">
                <a:effectLst/>
              </a:rPr>
              <a:t>ζ^{</a:t>
            </a:r>
            <a:r>
              <a:rPr lang="en-US" altLang="ko-KR" dirty="0">
                <a:effectLst/>
              </a:rPr>
              <a:t>ap + </a:t>
            </a:r>
            <a:r>
              <a:rPr lang="en-US" altLang="ko-KR" dirty="0" err="1">
                <a:effectLst/>
              </a:rPr>
              <a:t>bq</a:t>
            </a:r>
            <a:r>
              <a:rPr lang="en-US" altLang="ko-KR" dirty="0">
                <a:effectLst/>
              </a:rPr>
              <a:t>}</a:t>
            </a:r>
          </a:p>
          <a:p>
            <a:r>
              <a:rPr lang="ko-KR" altLang="en-US" dirty="0"/>
              <a:t>따라서 행렬식으로 쓰면</a:t>
            </a:r>
            <a:endParaRPr lang="en-US" altLang="ko-KR" dirty="0"/>
          </a:p>
          <a:p>
            <a:r>
              <a:rPr lang="en-US" altLang="ko-KR" dirty="0"/>
              <a:t>f[</a:t>
            </a:r>
            <a:r>
              <a:rPr lang="en-US" altLang="ko-KR" dirty="0" err="1"/>
              <a:t>a,b</a:t>
            </a:r>
            <a:r>
              <a:rPr lang="en-US" altLang="ko-KR" dirty="0"/>
              <a:t>] = </a:t>
            </a:r>
            <a:r>
              <a:rPr lang="el-GR" altLang="ko-KR" dirty="0"/>
              <a:t>Σ</a:t>
            </a:r>
            <a:r>
              <a:rPr lang="en-US" altLang="ko-KR" dirty="0"/>
              <a:t>ₚ </a:t>
            </a:r>
            <a:r>
              <a:rPr lang="el-GR" altLang="ko-KR" dirty="0"/>
              <a:t>Σ_</a:t>
            </a:r>
            <a:r>
              <a:rPr lang="en-US" altLang="ko-KR" dirty="0"/>
              <a:t>q C[</a:t>
            </a:r>
            <a:r>
              <a:rPr lang="en-US" altLang="ko-KR" dirty="0" err="1"/>
              <a:t>p,q</a:t>
            </a:r>
            <a:r>
              <a:rPr lang="en-US" altLang="ko-KR" dirty="0"/>
              <a:t>]·</a:t>
            </a:r>
            <a:r>
              <a:rPr lang="el-GR" altLang="ko-KR" dirty="0"/>
              <a:t>ζ^{</a:t>
            </a:r>
            <a:r>
              <a:rPr lang="en-US" altLang="ko-KR" dirty="0"/>
              <a:t>ap}·</a:t>
            </a:r>
            <a:r>
              <a:rPr lang="el-GR" altLang="ko-KR" dirty="0"/>
              <a:t>ζ^{</a:t>
            </a:r>
            <a:r>
              <a:rPr lang="en-US" altLang="ko-KR" dirty="0" err="1"/>
              <a:t>bq</a:t>
            </a:r>
            <a:r>
              <a:rPr lang="en-US" altLang="ko-KR" dirty="0"/>
              <a:t>}</a:t>
            </a:r>
          </a:p>
          <a:p>
            <a:r>
              <a:rPr lang="ko-KR" altLang="en-US" dirty="0"/>
              <a:t>이 식은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/>
              <a:t>DFT</a:t>
            </a:r>
            <a:r>
              <a:rPr lang="ko-KR" altLang="en-US" dirty="0"/>
              <a:t>와 동일하다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주어진 </a:t>
            </a:r>
            <a:r>
              <a:rPr lang="en-US" altLang="ko-KR" dirty="0"/>
              <a:t>f[</a:t>
            </a:r>
            <a:r>
              <a:rPr lang="en-US" altLang="ko-KR" dirty="0" err="1"/>
              <a:t>a,b</a:t>
            </a:r>
            <a:r>
              <a:rPr lang="en-US" altLang="ko-KR" dirty="0"/>
              <a:t>]</a:t>
            </a:r>
            <a:r>
              <a:rPr lang="ko-KR" altLang="en-US" dirty="0"/>
              <a:t> 로부터 </a:t>
            </a:r>
            <a:r>
              <a:rPr lang="en-US" altLang="ko-KR" dirty="0"/>
              <a:t>C[</a:t>
            </a:r>
            <a:r>
              <a:rPr lang="en-US" altLang="ko-KR" dirty="0" err="1"/>
              <a:t>p.q</a:t>
            </a:r>
            <a:r>
              <a:rPr lang="en-US" altLang="ko-KR" dirty="0"/>
              <a:t>]</a:t>
            </a:r>
            <a:r>
              <a:rPr lang="ko-KR" altLang="en-US" dirty="0" err="1"/>
              <a:t>를</a:t>
            </a:r>
            <a:r>
              <a:rPr lang="ko-KR" altLang="en-US" dirty="0"/>
              <a:t> 얻으려면 </a:t>
            </a:r>
            <a:r>
              <a:rPr lang="en-US" altLang="ko-KR" dirty="0"/>
              <a:t>2</a:t>
            </a:r>
            <a:r>
              <a:rPr lang="ko-KR" altLang="en-US" dirty="0"/>
              <a:t>차원 역</a:t>
            </a:r>
            <a:r>
              <a:rPr lang="en-US" altLang="ko-KR" dirty="0"/>
              <a:t>-DFT</a:t>
            </a:r>
            <a:r>
              <a:rPr lang="ko-KR" altLang="en-US" dirty="0" err="1"/>
              <a:t>를</a:t>
            </a:r>
            <a:r>
              <a:rPr lang="ko-KR" altLang="en-US" dirty="0"/>
              <a:t> 수행하면 된다</a:t>
            </a:r>
          </a:p>
        </p:txBody>
      </p:sp>
    </p:spTree>
    <p:extLst>
      <p:ext uri="{BB962C8B-B14F-4D97-AF65-F5344CB8AC3E}">
        <p14:creationId xmlns:p14="http://schemas.microsoft.com/office/powerpoint/2010/main" val="100386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325CEB75-6CF8-71BC-EAC2-DDFB84DAA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7">
            <a:extLst>
              <a:ext uri="{FF2B5EF4-FFF2-40B4-BE49-F238E27FC236}">
                <a16:creationId xmlns:a16="http://schemas.microsoft.com/office/drawing/2014/main" id="{F6F03516-B541-E7A4-0862-A64C78EB9FDF}"/>
              </a:ext>
            </a:extLst>
          </p:cNvPr>
          <p:cNvSpPr txBox="1"/>
          <p:nvPr/>
        </p:nvSpPr>
        <p:spPr>
          <a:xfrm>
            <a:off x="174667" y="151367"/>
            <a:ext cx="824493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XOR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계수 생성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6EC6F98-4D23-588B-3B8E-63ADF3A0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9B7BA7-D665-1457-E25A-C7548B3CB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728" y="1650670"/>
            <a:ext cx="7772400" cy="1479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D20B8B-9421-04F0-44A2-1C7A7C28CF25}"/>
              </a:ext>
            </a:extLst>
          </p:cNvPr>
          <p:cNvSpPr txBox="1"/>
          <p:nvPr/>
        </p:nvSpPr>
        <p:spPr>
          <a:xfrm>
            <a:off x="1454728" y="1258042"/>
            <a:ext cx="576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1.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4-bit (</a:t>
            </a:r>
            <a:r>
              <a:rPr kumimoji="1" lang="en-US" altLang="ko-KR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a^b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)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행렬에 대한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2-D IFFT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수행하여 계수 </a:t>
            </a:r>
            <a:r>
              <a:rPr kumimoji="1" lang="ko-KR" altLang="en-US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만들어냄</a:t>
            </a:r>
            <a:endParaRPr kumimoji="1" lang="ko-KR" altLang="en-US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FE718-5F81-C402-7BA5-CD21484E7D43}"/>
              </a:ext>
            </a:extLst>
          </p:cNvPr>
          <p:cNvSpPr txBox="1"/>
          <p:nvPr/>
        </p:nvSpPr>
        <p:spPr>
          <a:xfrm>
            <a:off x="1454728" y="3305913"/>
            <a:ext cx="507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2.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zeta**a, zeta**b</a:t>
            </a:r>
            <a:r>
              <a:rPr kumimoji="1" lang="ko-KR" altLang="en-US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에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대한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verify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함수로 오차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7E57FB-741D-8D58-4587-2E73FBAEA872}"/>
              </a:ext>
            </a:extLst>
          </p:cNvPr>
          <p:cNvSpPr txBox="1"/>
          <p:nvPr/>
        </p:nvSpPr>
        <p:spPr>
          <a:xfrm>
            <a:off x="1454728" y="3851149"/>
            <a:ext cx="8486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3.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절대값이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1e-12 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이상인 값만 추려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</a:t>
            </a:r>
            <a:r>
              <a:rPr kumimoji="1" lang="en-US" altLang="ko-KR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p,q,re,im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) 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형식으로 리스트화 하여 </a:t>
            </a:r>
            <a:r>
              <a:rPr kumimoji="1" lang="en-US" altLang="ko-KR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json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파일에 정리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endParaRPr kumimoji="1" lang="en-US" altLang="ko-KR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이때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sparse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한 표현으로 저장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B2FFCF-907A-9A5B-F770-388383DD9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4728" y="4561429"/>
            <a:ext cx="7772400" cy="159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3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</TotalTime>
  <Words>1031</Words>
  <Application>Microsoft Macintosh PowerPoint</Application>
  <PresentationFormat>와이드스크린</PresentationFormat>
  <Paragraphs>120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Pretendard</vt:lpstr>
      <vt:lpstr>Pretendard Medium</vt:lpstr>
      <vt:lpstr>Arial</vt:lpstr>
      <vt:lpstr>Cambria Math</vt:lpstr>
      <vt:lpstr>Office 테마</vt:lpstr>
      <vt:lpstr>DGIST 여름인턴 3주차 주간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Kwon Taewan</dc:creator>
  <cp:lastModifiedBy>Kwon Taewan</cp:lastModifiedBy>
  <cp:revision>179</cp:revision>
  <dcterms:created xsi:type="dcterms:W3CDTF">2025-07-25T06:10:21Z</dcterms:created>
  <dcterms:modified xsi:type="dcterms:W3CDTF">2025-07-28T08:31:08Z</dcterms:modified>
</cp:coreProperties>
</file>