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3BA49-A44D-4E86-92CF-51AE8EF27D66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3A8C-7F04-4BEA-B8FF-8FAC44740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213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3BA49-A44D-4E86-92CF-51AE8EF27D66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3A8C-7F04-4BEA-B8FF-8FAC44740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137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3BA49-A44D-4E86-92CF-51AE8EF27D66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3A8C-7F04-4BEA-B8FF-8FAC44740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87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3BA49-A44D-4E86-92CF-51AE8EF27D66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3A8C-7F04-4BEA-B8FF-8FAC44740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6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3BA49-A44D-4E86-92CF-51AE8EF27D66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3A8C-7F04-4BEA-B8FF-8FAC44740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48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3BA49-A44D-4E86-92CF-51AE8EF27D66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3A8C-7F04-4BEA-B8FF-8FAC44740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984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3BA49-A44D-4E86-92CF-51AE8EF27D66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3A8C-7F04-4BEA-B8FF-8FAC44740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66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3BA49-A44D-4E86-92CF-51AE8EF27D66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3A8C-7F04-4BEA-B8FF-8FAC44740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678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3BA49-A44D-4E86-92CF-51AE8EF27D66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3A8C-7F04-4BEA-B8FF-8FAC44740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085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3BA49-A44D-4E86-92CF-51AE8EF27D66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3A8C-7F04-4BEA-B8FF-8FAC44740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2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3BA49-A44D-4E86-92CF-51AE8EF27D66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3A8C-7F04-4BEA-B8FF-8FAC44740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46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3BA49-A44D-4E86-92CF-51AE8EF27D66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53A8C-7F04-4BEA-B8FF-8FAC44740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38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7525"/>
            <a:ext cx="10311011" cy="55987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2633" y="324196"/>
            <a:ext cx="68243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각 </a:t>
            </a:r>
            <a:r>
              <a:rPr lang="en-US" altLang="ko-KR" dirty="0" smtClean="0"/>
              <a:t>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</a:t>
            </a:r>
            <a:r>
              <a:rPr lang="ko-KR" altLang="en-US" dirty="0" smtClean="0"/>
              <a:t>별로</a:t>
            </a:r>
            <a:r>
              <a:rPr lang="en-US" altLang="ko-KR" dirty="0" smtClean="0"/>
              <a:t>: 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체크박스 체크해제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</a:t>
            </a:r>
            <a:r>
              <a:rPr lang="ko-KR" altLang="en-US" dirty="0" smtClean="0"/>
              <a:t>에 대해서</a:t>
            </a:r>
            <a:r>
              <a:rPr lang="en-US" altLang="ko-KR" dirty="0" smtClean="0"/>
              <a:t>: C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</a:t>
            </a:r>
            <a:r>
              <a:rPr lang="ko-KR" altLang="en-US" dirty="0" smtClean="0"/>
              <a:t>의 체크박스 체크</a:t>
            </a:r>
            <a:endParaRPr lang="en-US" altLang="ko-KR" dirty="0" smtClean="0"/>
          </a:p>
          <a:p>
            <a:r>
              <a:rPr lang="en-US" altLang="ko-KR" dirty="0" smtClean="0"/>
              <a:t>	Ex) </a:t>
            </a:r>
            <a:r>
              <a:rPr lang="ko-KR" altLang="en-US" dirty="0" smtClean="0"/>
              <a:t>각 연도별로 분기와 지역에 대해서 </a:t>
            </a:r>
            <a:r>
              <a:rPr lang="ko-KR" altLang="en-US" dirty="0" err="1" smtClean="0"/>
              <a:t>누적합계를</a:t>
            </a:r>
            <a:r>
              <a:rPr lang="ko-KR" altLang="en-US" dirty="0" smtClean="0"/>
              <a:t> 구함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612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2633" y="324196"/>
            <a:ext cx="75823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INDEX(): </a:t>
            </a:r>
            <a:r>
              <a:rPr lang="ko-KR" altLang="en-US" dirty="0" smtClean="0"/>
              <a:t>위치에 따라 줄을 세운다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SIZE(): </a:t>
            </a:r>
            <a:r>
              <a:rPr lang="ko-KR" altLang="en-US" dirty="0" smtClean="0"/>
              <a:t>그 줄의 제일 끝 번호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RANK([Aggregated </a:t>
            </a:r>
            <a:r>
              <a:rPr lang="en-US" altLang="ko-KR" dirty="0" err="1" smtClean="0"/>
              <a:t>Calc</a:t>
            </a:r>
            <a:r>
              <a:rPr lang="en-US" altLang="ko-KR" dirty="0"/>
              <a:t>]): Aggregated </a:t>
            </a:r>
            <a:r>
              <a:rPr lang="en-US" altLang="ko-KR" dirty="0" err="1" smtClean="0"/>
              <a:t>Calc</a:t>
            </a:r>
            <a:r>
              <a:rPr lang="ko-KR" altLang="en-US" dirty="0" smtClean="0"/>
              <a:t>에 따라 줄을 세운다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TOTAL([</a:t>
            </a:r>
            <a:r>
              <a:rPr lang="en-US" altLang="ko-KR" dirty="0"/>
              <a:t>Aggregated </a:t>
            </a:r>
            <a:r>
              <a:rPr lang="en-US" altLang="ko-KR" dirty="0" err="1"/>
              <a:t>Calc</a:t>
            </a:r>
            <a:r>
              <a:rPr lang="en-US" altLang="ko-KR" dirty="0" smtClean="0"/>
              <a:t>]): </a:t>
            </a:r>
            <a:r>
              <a:rPr lang="ko-KR" altLang="en-US" dirty="0" smtClean="0"/>
              <a:t>지정된 범위 전체에서의 </a:t>
            </a:r>
            <a:r>
              <a:rPr lang="en-US" altLang="ko-KR" dirty="0"/>
              <a:t>Aggregated </a:t>
            </a:r>
            <a:r>
              <a:rPr lang="en-US" altLang="ko-KR" dirty="0" err="1"/>
              <a:t>Calc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32" y="1637607"/>
            <a:ext cx="9617825" cy="521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650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2633" y="324196"/>
            <a:ext cx="58208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RANK():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View</a:t>
            </a:r>
            <a:r>
              <a:rPr lang="ko-KR" altLang="en-US" dirty="0" smtClean="0"/>
              <a:t>에 없는 측정값에 대해서도 순위를 매긴다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그렇지 못하다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INDEX(): 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그렇지 못함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차원 정렬이 </a:t>
            </a:r>
            <a:r>
              <a:rPr lang="ko-KR" altLang="en-US" dirty="0" smtClean="0"/>
              <a:t>자유롭다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82633" y="2078522"/>
            <a:ext cx="612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*RANK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보다 좀 더 순위를 매기는 데 특화된 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0777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88</Words>
  <Application>Microsoft Office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김태욱</dc:creator>
  <cp:lastModifiedBy>김태욱</cp:lastModifiedBy>
  <cp:revision>3</cp:revision>
  <dcterms:created xsi:type="dcterms:W3CDTF">2023-06-12T07:04:25Z</dcterms:created>
  <dcterms:modified xsi:type="dcterms:W3CDTF">2023-06-12T11:20:20Z</dcterms:modified>
</cp:coreProperties>
</file>