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1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3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8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8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6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7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6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BA49-A44D-4E86-92CF-51AE8EF27D66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3A8C-7F04-4BEA-B8FF-8FAC44740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8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525"/>
            <a:ext cx="10311011" cy="5598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633" y="324196"/>
            <a:ext cx="6824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별로</a:t>
            </a:r>
            <a:r>
              <a:rPr lang="en-US" altLang="ko-KR" dirty="0" smtClean="0"/>
              <a:t>: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체크박스 체크해제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에 대해서</a:t>
            </a:r>
            <a:r>
              <a:rPr lang="en-US" altLang="ko-KR" dirty="0" smtClean="0"/>
              <a:t>: 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</a:t>
            </a:r>
            <a:r>
              <a:rPr lang="ko-KR" altLang="en-US" dirty="0" smtClean="0"/>
              <a:t>의 체크박스 체크</a:t>
            </a:r>
            <a:endParaRPr lang="en-US" altLang="ko-KR" dirty="0" smtClean="0"/>
          </a:p>
          <a:p>
            <a:r>
              <a:rPr lang="en-US" altLang="ko-KR" dirty="0" smtClean="0"/>
              <a:t>	Ex) </a:t>
            </a:r>
            <a:r>
              <a:rPr lang="ko-KR" altLang="en-US" dirty="0" smtClean="0"/>
              <a:t>각 연도별로 분기와 지역에 대해서 </a:t>
            </a:r>
            <a:r>
              <a:rPr lang="ko-KR" altLang="en-US" dirty="0" err="1" smtClean="0"/>
              <a:t>누적합계를</a:t>
            </a:r>
            <a:r>
              <a:rPr lang="ko-KR" altLang="en-US" dirty="0" smtClean="0"/>
              <a:t> 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1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633" y="324196"/>
            <a:ext cx="7582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INDEX(): </a:t>
            </a:r>
            <a:r>
              <a:rPr lang="ko-KR" altLang="en-US" dirty="0" smtClean="0"/>
              <a:t>위치에 따라 줄을 세운다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SIZE(): </a:t>
            </a:r>
            <a:r>
              <a:rPr lang="ko-KR" altLang="en-US" dirty="0" smtClean="0"/>
              <a:t>그 줄의 제일 끝 번호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RANK([Aggregated </a:t>
            </a:r>
            <a:r>
              <a:rPr lang="en-US" altLang="ko-KR" dirty="0" err="1" smtClean="0"/>
              <a:t>Calc</a:t>
            </a:r>
            <a:r>
              <a:rPr lang="en-US" altLang="ko-KR" dirty="0"/>
              <a:t>]): Aggregated </a:t>
            </a:r>
            <a:r>
              <a:rPr lang="en-US" altLang="ko-KR" dirty="0" err="1" smtClean="0"/>
              <a:t>Calc</a:t>
            </a:r>
            <a:r>
              <a:rPr lang="ko-KR" altLang="en-US" dirty="0" smtClean="0"/>
              <a:t>에 따라 줄을 세운다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TOTAL([</a:t>
            </a:r>
            <a:r>
              <a:rPr lang="en-US" altLang="ko-KR" dirty="0"/>
              <a:t>Aggregated </a:t>
            </a:r>
            <a:r>
              <a:rPr lang="en-US" altLang="ko-KR" dirty="0" err="1"/>
              <a:t>Calc</a:t>
            </a:r>
            <a:r>
              <a:rPr lang="en-US" altLang="ko-KR" dirty="0" smtClean="0"/>
              <a:t>]): </a:t>
            </a:r>
            <a:r>
              <a:rPr lang="ko-KR" altLang="en-US" dirty="0" smtClean="0"/>
              <a:t>지정된 범위 전체에서의 </a:t>
            </a:r>
            <a:r>
              <a:rPr lang="en-US" altLang="ko-KR" dirty="0"/>
              <a:t>Aggregated </a:t>
            </a:r>
            <a:r>
              <a:rPr lang="en-US" altLang="ko-KR" dirty="0" err="1"/>
              <a:t>Calc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" y="1637607"/>
            <a:ext cx="9617825" cy="52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633" y="324196"/>
            <a:ext cx="5820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RANK():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View</a:t>
            </a:r>
            <a:r>
              <a:rPr lang="ko-KR" altLang="en-US" dirty="0" smtClean="0"/>
              <a:t>에 없는 측정값에 대해서도 순위를 매긴다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그렇지 못하다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INDEX():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그렇지 못함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차원 정렬이 </a:t>
            </a:r>
            <a:r>
              <a:rPr lang="ko-KR" altLang="en-US" dirty="0" smtClean="0"/>
              <a:t>자유롭다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82633" y="2078522"/>
            <a:ext cx="612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*RANK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보다 좀 더 순위를 매기는 데 특화된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77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712" y="152400"/>
            <a:ext cx="4946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/>
              <a:t>윈도우함수</a:t>
            </a:r>
            <a:r>
              <a:rPr lang="en-US" altLang="ko-KR" sz="3000" dirty="0" smtClean="0"/>
              <a:t>(WINDOW_AVG)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0712" y="918202"/>
            <a:ext cx="4017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0</a:t>
            </a:r>
            <a:r>
              <a:rPr lang="ko-KR" altLang="en-US" sz="1400" dirty="0" smtClean="0"/>
              <a:t>은 자기자신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다른 숫자는 자신을 기준으로 상대적인 위치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인덱스 번호라고 생각하자</a:t>
            </a:r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2" y="1656866"/>
            <a:ext cx="90011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712" y="152400"/>
            <a:ext cx="49469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 smtClean="0"/>
              <a:t>윈도우함수</a:t>
            </a:r>
            <a:r>
              <a:rPr lang="en-US" altLang="ko-KR" sz="3000" dirty="0" smtClean="0"/>
              <a:t>(WINDOW_AVG)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0712" y="918202"/>
            <a:ext cx="7156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범위를 지정했을 때 값이 없는 경우는 제외하고 있는 경우에만 평균을 계산하고 싶으면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en-US" altLang="ko-KR" sz="1400" dirty="0" smtClean="0"/>
              <a:t>IF </a:t>
            </a:r>
            <a:r>
              <a:rPr lang="ko-KR" altLang="en-US" sz="1400" dirty="0" smtClean="0"/>
              <a:t>함수를 이용해서 조건을 추가할 수 있음</a:t>
            </a:r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" y="1441422"/>
            <a:ext cx="9010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712" y="152400"/>
            <a:ext cx="7390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데이터를 상대화</a:t>
            </a:r>
            <a:r>
              <a:rPr lang="en-US" altLang="ko-KR" sz="3000" dirty="0" smtClean="0"/>
              <a:t>(Normalized)</a:t>
            </a:r>
            <a:r>
              <a:rPr lang="ko-KR" altLang="en-US" sz="3000" dirty="0" smtClean="0"/>
              <a:t>시킬 때 </a:t>
            </a:r>
            <a:r>
              <a:rPr lang="en-US" altLang="ko-KR" sz="3000" dirty="0" err="1" smtClean="0"/>
              <a:t>ing</a:t>
            </a:r>
            <a:r>
              <a:rPr lang="en-US" altLang="ko-KR" sz="3000" dirty="0" smtClean="0"/>
              <a:t>..</a:t>
            </a:r>
            <a:endParaRPr lang="en-US" altLang="ko-KR" sz="3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" y="944014"/>
            <a:ext cx="8972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3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712" y="152400"/>
            <a:ext cx="7390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smtClean="0"/>
              <a:t>데이터를 상대화</a:t>
            </a:r>
            <a:r>
              <a:rPr lang="en-US" altLang="ko-KR" sz="3000" dirty="0" smtClean="0"/>
              <a:t>(Normalized)</a:t>
            </a:r>
            <a:r>
              <a:rPr lang="ko-KR" altLang="en-US" sz="3000" dirty="0" smtClean="0"/>
              <a:t>시킬 때 </a:t>
            </a:r>
            <a:r>
              <a:rPr lang="en-US" altLang="ko-KR" sz="3000" dirty="0" err="1"/>
              <a:t>ing</a:t>
            </a:r>
            <a:r>
              <a:rPr lang="en-US" altLang="ko-KR" sz="3000" dirty="0"/>
              <a:t>..</a:t>
            </a:r>
            <a:endParaRPr lang="en-US" altLang="ko-KR" sz="3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" y="847591"/>
            <a:ext cx="10695710" cy="60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712" y="152400"/>
            <a:ext cx="604460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VLOD(View Level Of Detail)</a:t>
            </a:r>
          </a:p>
          <a:p>
            <a:r>
              <a:rPr lang="en-US" altLang="ko-KR" sz="1400" dirty="0" smtClean="0"/>
              <a:t>!!! </a:t>
            </a:r>
            <a:r>
              <a:rPr lang="ko-KR" altLang="en-US" sz="1400" dirty="0" smtClean="0"/>
              <a:t>모든 측정값은 </a:t>
            </a:r>
            <a:r>
              <a:rPr lang="en-US" altLang="ko-KR" sz="1400" dirty="0" smtClean="0"/>
              <a:t>VLOD</a:t>
            </a:r>
            <a:r>
              <a:rPr lang="ko-KR" altLang="en-US" sz="1400" dirty="0" smtClean="0"/>
              <a:t>에서 집계되고 표현된다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dirty="0" err="1" smtClean="0"/>
              <a:t>Systax</a:t>
            </a:r>
            <a:r>
              <a:rPr lang="en-US" altLang="ko-KR" dirty="0"/>
              <a:t> </a:t>
            </a:r>
            <a:r>
              <a:rPr lang="en-US" altLang="ko-KR" dirty="0" smtClean="0"/>
              <a:t>for LOD Expressions</a:t>
            </a:r>
          </a:p>
          <a:p>
            <a:r>
              <a:rPr lang="en-US" altLang="ko-KR" dirty="0" smtClean="0"/>
              <a:t>{</a:t>
            </a:r>
            <a:r>
              <a:rPr lang="ko-KR" altLang="en-US" dirty="0" smtClean="0"/>
              <a:t>①</a:t>
            </a:r>
            <a:r>
              <a:rPr lang="en-US" altLang="ko-KR" dirty="0" smtClean="0">
                <a:solidFill>
                  <a:srgbClr val="FF0000"/>
                </a:solidFill>
              </a:rPr>
              <a:t>Include </a:t>
            </a:r>
            <a:r>
              <a:rPr lang="ko-KR" altLang="en-US" dirty="0" smtClean="0"/>
              <a:t>②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차원</a:t>
            </a:r>
            <a:r>
              <a:rPr lang="en-US" altLang="ko-KR" dirty="0" smtClean="0">
                <a:solidFill>
                  <a:srgbClr val="FF0000"/>
                </a:solidFill>
              </a:rPr>
              <a:t>1], [</a:t>
            </a:r>
            <a:r>
              <a:rPr lang="ko-KR" altLang="en-US" dirty="0" smtClean="0">
                <a:solidFill>
                  <a:srgbClr val="FF0000"/>
                </a:solidFill>
              </a:rPr>
              <a:t>차원</a:t>
            </a:r>
            <a:r>
              <a:rPr lang="en-US" altLang="ko-KR" dirty="0" smtClean="0">
                <a:solidFill>
                  <a:srgbClr val="FF0000"/>
                </a:solidFill>
              </a:rPr>
              <a:t>2]</a:t>
            </a:r>
            <a:r>
              <a:rPr lang="en-US" altLang="ko-KR" dirty="0" smtClean="0"/>
              <a:t>: </a:t>
            </a:r>
            <a:r>
              <a:rPr lang="ko-KR" altLang="en-US" dirty="0" smtClean="0"/>
              <a:t>③</a:t>
            </a:r>
            <a:r>
              <a:rPr lang="en-US" altLang="ko-KR" dirty="0" smtClean="0">
                <a:solidFill>
                  <a:srgbClr val="FF0000"/>
                </a:solidFill>
              </a:rPr>
              <a:t>sum([</a:t>
            </a:r>
            <a:r>
              <a:rPr lang="ko-KR" altLang="en-US" dirty="0" smtClean="0">
                <a:solidFill>
                  <a:srgbClr val="FF0000"/>
                </a:solidFill>
              </a:rPr>
              <a:t>측정값</a:t>
            </a:r>
            <a:r>
              <a:rPr lang="en-US" altLang="ko-KR" dirty="0" smtClean="0">
                <a:solidFill>
                  <a:srgbClr val="FF0000"/>
                </a:solidFill>
              </a:rPr>
              <a:t>])</a:t>
            </a:r>
            <a:r>
              <a:rPr lang="en-US" altLang="ko-KR" dirty="0" smtClean="0"/>
              <a:t> }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①</a:t>
            </a:r>
            <a:endParaRPr lang="en-US" altLang="ko-KR" sz="1400" dirty="0" smtClean="0"/>
          </a:p>
          <a:p>
            <a:r>
              <a:rPr lang="en-US" altLang="ko-KR" sz="1400" dirty="0" smtClean="0"/>
              <a:t>VLOD</a:t>
            </a:r>
            <a:r>
              <a:rPr lang="ko-KR" altLang="en-US" sz="1400" dirty="0" smtClean="0"/>
              <a:t>에 포함되지 않은 특정 차원을 포함하고 싶을 때</a:t>
            </a:r>
            <a:r>
              <a:rPr lang="en-US" altLang="ko-KR" sz="1400" dirty="0" smtClean="0"/>
              <a:t>&gt;&gt; Include</a:t>
            </a:r>
          </a:p>
          <a:p>
            <a:r>
              <a:rPr lang="en-US" altLang="ko-KR" sz="1400" dirty="0" smtClean="0"/>
              <a:t>VLOD</a:t>
            </a:r>
            <a:r>
              <a:rPr lang="ko-KR" altLang="en-US" sz="1400" dirty="0" smtClean="0"/>
              <a:t>에 포함된 특정 차원을 제외하고 싶을 때</a:t>
            </a:r>
            <a:r>
              <a:rPr lang="en-US" altLang="ko-KR" sz="1400" dirty="0" smtClean="0"/>
              <a:t>&gt;&gt; Exclude</a:t>
            </a:r>
          </a:p>
          <a:p>
            <a:r>
              <a:rPr lang="en-US" altLang="ko-KR" sz="1400" dirty="0" smtClean="0"/>
              <a:t>VLOD</a:t>
            </a:r>
            <a:r>
              <a:rPr lang="ko-KR" altLang="en-US" sz="1400" dirty="0" smtClean="0"/>
              <a:t>에 상관 없이 특정 차원을 고정하고 싶을 때</a:t>
            </a:r>
            <a:r>
              <a:rPr lang="en-US" altLang="ko-KR" sz="1400" dirty="0" smtClean="0"/>
              <a:t>&gt;&gt; Fixed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②</a:t>
            </a:r>
            <a:endParaRPr lang="en-US" altLang="ko-KR" sz="1400" dirty="0" smtClean="0"/>
          </a:p>
          <a:p>
            <a:r>
              <a:rPr lang="ko-KR" altLang="en-US" sz="1400" dirty="0" smtClean="0"/>
              <a:t>여러 개의 차원을 사용할 경우 쉼표</a:t>
            </a:r>
            <a:r>
              <a:rPr lang="en-US" altLang="ko-KR" sz="1400" dirty="0" smtClean="0"/>
              <a:t>(,)</a:t>
            </a:r>
            <a:r>
              <a:rPr lang="ko-KR" altLang="en-US" sz="1400" dirty="0" smtClean="0"/>
              <a:t>로 구분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③</a:t>
            </a:r>
            <a:endParaRPr lang="en-US" altLang="ko-KR" sz="1400" dirty="0" smtClean="0"/>
          </a:p>
          <a:p>
            <a:r>
              <a:rPr lang="ko-KR" altLang="en-US" sz="1400" dirty="0" smtClean="0"/>
              <a:t>반드시 </a:t>
            </a:r>
            <a:r>
              <a:rPr lang="ko-KR" altLang="en-US" sz="1400" dirty="0" err="1" smtClean="0"/>
              <a:t>집계값이</a:t>
            </a:r>
            <a:r>
              <a:rPr lang="ko-KR" altLang="en-US" sz="1400" dirty="0" smtClean="0"/>
              <a:t> 사용되어야 하며</a:t>
            </a:r>
            <a:r>
              <a:rPr lang="en-US" altLang="ko-KR" sz="1400" dirty="0" smtClean="0"/>
              <a:t>, ATTR </a:t>
            </a:r>
            <a:r>
              <a:rPr lang="ko-KR" altLang="en-US" sz="1400" dirty="0" smtClean="0"/>
              <a:t>또는 테이블 계산식은 사용 불가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6579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712" y="152400"/>
            <a:ext cx="604460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VLOD(View Level Of Detail)</a:t>
            </a:r>
          </a:p>
          <a:p>
            <a:r>
              <a:rPr lang="en-US" altLang="ko-KR" sz="1400" dirty="0" smtClean="0"/>
              <a:t>!!! </a:t>
            </a:r>
            <a:r>
              <a:rPr lang="ko-KR" altLang="en-US" sz="1400" dirty="0" smtClean="0"/>
              <a:t>모든 측정값은 </a:t>
            </a:r>
            <a:r>
              <a:rPr lang="en-US" altLang="ko-KR" sz="1400" dirty="0" smtClean="0"/>
              <a:t>VLOD</a:t>
            </a:r>
            <a:r>
              <a:rPr lang="ko-KR" altLang="en-US" sz="1400" dirty="0" smtClean="0"/>
              <a:t>에서 집계되고 표현된다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dirty="0" err="1" smtClean="0"/>
              <a:t>Systax</a:t>
            </a:r>
            <a:r>
              <a:rPr lang="en-US" altLang="ko-KR" dirty="0"/>
              <a:t> </a:t>
            </a:r>
            <a:r>
              <a:rPr lang="en-US" altLang="ko-KR" dirty="0" smtClean="0"/>
              <a:t>for LOD Expressions</a:t>
            </a:r>
          </a:p>
          <a:p>
            <a:r>
              <a:rPr lang="en-US" altLang="ko-KR" dirty="0" smtClean="0"/>
              <a:t>{</a:t>
            </a:r>
            <a:r>
              <a:rPr lang="ko-KR" altLang="en-US" dirty="0" smtClean="0"/>
              <a:t>①</a:t>
            </a:r>
            <a:r>
              <a:rPr lang="en-US" altLang="ko-KR" dirty="0" smtClean="0">
                <a:solidFill>
                  <a:srgbClr val="FF0000"/>
                </a:solidFill>
              </a:rPr>
              <a:t>Include </a:t>
            </a:r>
            <a:r>
              <a:rPr lang="ko-KR" altLang="en-US" dirty="0" smtClean="0"/>
              <a:t>②</a:t>
            </a:r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차원</a:t>
            </a:r>
            <a:r>
              <a:rPr lang="en-US" altLang="ko-KR" dirty="0" smtClean="0">
                <a:solidFill>
                  <a:srgbClr val="FF0000"/>
                </a:solidFill>
              </a:rPr>
              <a:t>1], [</a:t>
            </a:r>
            <a:r>
              <a:rPr lang="ko-KR" altLang="en-US" dirty="0" smtClean="0">
                <a:solidFill>
                  <a:srgbClr val="FF0000"/>
                </a:solidFill>
              </a:rPr>
              <a:t>차원</a:t>
            </a:r>
            <a:r>
              <a:rPr lang="en-US" altLang="ko-KR" dirty="0" smtClean="0">
                <a:solidFill>
                  <a:srgbClr val="FF0000"/>
                </a:solidFill>
              </a:rPr>
              <a:t>2]</a:t>
            </a:r>
            <a:r>
              <a:rPr lang="en-US" altLang="ko-KR" dirty="0" smtClean="0"/>
              <a:t>: </a:t>
            </a:r>
            <a:r>
              <a:rPr lang="ko-KR" altLang="en-US" dirty="0" smtClean="0"/>
              <a:t>③</a:t>
            </a:r>
            <a:r>
              <a:rPr lang="en-US" altLang="ko-KR" dirty="0" smtClean="0">
                <a:solidFill>
                  <a:srgbClr val="FF0000"/>
                </a:solidFill>
              </a:rPr>
              <a:t>sum([</a:t>
            </a:r>
            <a:r>
              <a:rPr lang="ko-KR" altLang="en-US" dirty="0" smtClean="0">
                <a:solidFill>
                  <a:srgbClr val="FF0000"/>
                </a:solidFill>
              </a:rPr>
              <a:t>측정값</a:t>
            </a:r>
            <a:r>
              <a:rPr lang="en-US" altLang="ko-KR" dirty="0" smtClean="0">
                <a:solidFill>
                  <a:srgbClr val="FF0000"/>
                </a:solidFill>
              </a:rPr>
              <a:t>])</a:t>
            </a:r>
            <a:r>
              <a:rPr lang="en-US" altLang="ko-KR" dirty="0" smtClean="0"/>
              <a:t> }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smtClean="0"/>
              <a:t>①</a:t>
            </a:r>
            <a:endParaRPr lang="en-US" altLang="ko-KR" sz="1400" dirty="0" smtClean="0"/>
          </a:p>
          <a:p>
            <a:r>
              <a:rPr lang="en-US" altLang="ko-KR" sz="1400" dirty="0" smtClean="0"/>
              <a:t>VLOD</a:t>
            </a:r>
            <a:r>
              <a:rPr lang="ko-KR" altLang="en-US" sz="1400" dirty="0" smtClean="0"/>
              <a:t>에 포함되지 않은 특정 차원을 포함하고 싶을 때</a:t>
            </a:r>
            <a:r>
              <a:rPr lang="en-US" altLang="ko-KR" sz="1400" dirty="0" smtClean="0"/>
              <a:t>&gt;&gt; Include</a:t>
            </a:r>
          </a:p>
          <a:p>
            <a:r>
              <a:rPr lang="en-US" altLang="ko-KR" sz="1400" dirty="0" smtClean="0"/>
              <a:t>VLOD</a:t>
            </a:r>
            <a:r>
              <a:rPr lang="ko-KR" altLang="en-US" sz="1400" dirty="0" smtClean="0"/>
              <a:t>에 포함된 특정 차원을 제외하고 싶을 때</a:t>
            </a:r>
            <a:r>
              <a:rPr lang="en-US" altLang="ko-KR" sz="1400" dirty="0" smtClean="0"/>
              <a:t>&gt;&gt; Exclude</a:t>
            </a:r>
          </a:p>
          <a:p>
            <a:r>
              <a:rPr lang="en-US" altLang="ko-KR" sz="1400" dirty="0" smtClean="0"/>
              <a:t>VLOD</a:t>
            </a:r>
            <a:r>
              <a:rPr lang="ko-KR" altLang="en-US" sz="1400" dirty="0" smtClean="0"/>
              <a:t>에 상관 없이 특정 차원을 고정하고 싶을 때</a:t>
            </a:r>
            <a:r>
              <a:rPr lang="en-US" altLang="ko-KR" sz="1400" dirty="0" smtClean="0"/>
              <a:t>&gt;&gt; Fixed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②</a:t>
            </a:r>
            <a:endParaRPr lang="en-US" altLang="ko-KR" sz="1400" dirty="0" smtClean="0"/>
          </a:p>
          <a:p>
            <a:r>
              <a:rPr lang="ko-KR" altLang="en-US" sz="1400" dirty="0" smtClean="0"/>
              <a:t>여러 개의 차원을 사용할 경우 쉼표</a:t>
            </a:r>
            <a:r>
              <a:rPr lang="en-US" altLang="ko-KR" sz="1400" dirty="0" smtClean="0"/>
              <a:t>(,)</a:t>
            </a:r>
            <a:r>
              <a:rPr lang="ko-KR" altLang="en-US" sz="1400" dirty="0" smtClean="0"/>
              <a:t>로 구분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③</a:t>
            </a:r>
            <a:endParaRPr lang="en-US" altLang="ko-KR" sz="1400" dirty="0" smtClean="0"/>
          </a:p>
          <a:p>
            <a:r>
              <a:rPr lang="ko-KR" altLang="en-US" sz="1400" dirty="0" smtClean="0"/>
              <a:t>반드시 </a:t>
            </a:r>
            <a:r>
              <a:rPr lang="ko-KR" altLang="en-US" sz="1400" dirty="0" err="1" smtClean="0"/>
              <a:t>집계값이</a:t>
            </a:r>
            <a:r>
              <a:rPr lang="ko-KR" altLang="en-US" sz="1400" dirty="0" smtClean="0"/>
              <a:t> 사용되어야 하며</a:t>
            </a:r>
            <a:r>
              <a:rPr lang="en-US" altLang="ko-KR" sz="1400" dirty="0" smtClean="0"/>
              <a:t>, ATTR </a:t>
            </a:r>
            <a:r>
              <a:rPr lang="ko-KR" altLang="en-US" sz="1400" dirty="0" smtClean="0"/>
              <a:t>또는 테이블 계산식은 사용 불가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93644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325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12</cp:revision>
  <dcterms:created xsi:type="dcterms:W3CDTF">2023-06-12T07:04:25Z</dcterms:created>
  <dcterms:modified xsi:type="dcterms:W3CDTF">2023-06-14T11:23:25Z</dcterms:modified>
</cp:coreProperties>
</file>