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8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8079" y="2233814"/>
            <a:ext cx="10094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Address_</a:t>
            </a:r>
            <a:r>
              <a:rPr lang="ko-KR" altLang="en-US" sz="7200" dirty="0" smtClean="0"/>
              <a:t>속성 정보 변환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455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86" y="448887"/>
            <a:ext cx="553093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01.</a:t>
            </a:r>
            <a:r>
              <a:rPr lang="ko-KR" altLang="en-US" sz="4400" dirty="0" smtClean="0"/>
              <a:t>목적</a:t>
            </a:r>
            <a:endParaRPr lang="en-US" altLang="ko-KR" sz="4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1.0 </a:t>
            </a:r>
            <a:r>
              <a:rPr lang="ko-KR" altLang="en-US" dirty="0" smtClean="0"/>
              <a:t>원본 </a:t>
            </a:r>
            <a:r>
              <a:rPr lang="en-US" altLang="ko-KR" dirty="0" smtClean="0"/>
              <a:t>.csv </a:t>
            </a:r>
            <a:r>
              <a:rPr lang="ko-KR" altLang="en-US" dirty="0" smtClean="0"/>
              <a:t>파일과 </a:t>
            </a:r>
            <a:r>
              <a:rPr lang="ko-KR" altLang="en-US" dirty="0" err="1" smtClean="0"/>
              <a:t>기준정보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파일을 이용해서 </a:t>
            </a:r>
            <a:endParaRPr lang="en-US" altLang="ko-KR" dirty="0" smtClean="0"/>
          </a:p>
          <a:p>
            <a:r>
              <a:rPr lang="en-US" altLang="ko-KR" dirty="0" smtClean="0"/>
              <a:t>PLC_AREA</a:t>
            </a:r>
            <a:r>
              <a:rPr lang="en-US" altLang="ko-KR" dirty="0" smtClean="0"/>
              <a:t>/ FULL_ADDRESS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2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386" y="448887"/>
            <a:ext cx="1420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/>
              <a:t>Ing</a:t>
            </a:r>
            <a:r>
              <a:rPr lang="en-US" altLang="ko-KR" sz="4400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335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5</cp:revision>
  <dcterms:created xsi:type="dcterms:W3CDTF">2023-03-19T12:08:47Z</dcterms:created>
  <dcterms:modified xsi:type="dcterms:W3CDTF">2023-05-03T05:45:41Z</dcterms:modified>
</cp:coreProperties>
</file>