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38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1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0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6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3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352" y="2599574"/>
            <a:ext cx="8443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Address_</a:t>
            </a:r>
            <a:r>
              <a:rPr lang="ko-KR" altLang="en-US" sz="6000" dirty="0" smtClean="0"/>
              <a:t>속성 정보 변환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455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631" y="714894"/>
            <a:ext cx="116627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1.0 </a:t>
            </a:r>
            <a:r>
              <a:rPr lang="ko-KR" altLang="en-US" sz="2000" dirty="0" smtClean="0"/>
              <a:t>원본 </a:t>
            </a:r>
            <a:r>
              <a:rPr lang="en-US" altLang="ko-KR" sz="2000" dirty="0" smtClean="0"/>
              <a:t>.csv </a:t>
            </a:r>
            <a:r>
              <a:rPr lang="ko-KR" altLang="en-US" sz="2000" dirty="0" smtClean="0"/>
              <a:t>파일과 </a:t>
            </a:r>
            <a:r>
              <a:rPr lang="ko-KR" altLang="en-US" sz="2000" dirty="0" err="1" smtClean="0"/>
              <a:t>기준정보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.txt </a:t>
            </a:r>
            <a:r>
              <a:rPr lang="ko-KR" altLang="en-US" sz="2000" dirty="0" smtClean="0"/>
              <a:t>파일을 이용해서 </a:t>
            </a:r>
            <a:r>
              <a:rPr lang="en-US" altLang="ko-KR" sz="2000" dirty="0" smtClean="0"/>
              <a:t>PLC_AREA/ FULL_ADDRESS </a:t>
            </a:r>
            <a:r>
              <a:rPr lang="ko-KR" altLang="en-US" sz="2000" dirty="0" smtClean="0"/>
              <a:t>을 생성</a:t>
            </a:r>
            <a:endParaRPr lang="en-US" altLang="ko-KR" sz="2000" dirty="0" smtClean="0"/>
          </a:p>
          <a:p>
            <a:r>
              <a:rPr lang="en-US" altLang="ko-KR" sz="2000" dirty="0" smtClean="0"/>
              <a:t>Case 1. </a:t>
            </a:r>
            <a:r>
              <a:rPr lang="ko-KR" altLang="en-US" sz="2000" dirty="0" smtClean="0"/>
              <a:t>생성된 </a:t>
            </a:r>
            <a:r>
              <a:rPr lang="en-US" altLang="ko-KR" sz="2000" dirty="0" smtClean="0"/>
              <a:t>Data </a:t>
            </a:r>
            <a:r>
              <a:rPr lang="ko-KR" altLang="en-US" sz="2000" dirty="0" smtClean="0"/>
              <a:t>의 경우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ko-KR" altLang="en-US" sz="2000" dirty="0" smtClean="0"/>
              <a:t>오라클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Insert</a:t>
            </a:r>
          </a:p>
          <a:p>
            <a:r>
              <a:rPr lang="en-US" altLang="ko-KR" sz="2000" dirty="0" smtClean="0"/>
              <a:t>Case 2. </a:t>
            </a:r>
            <a:r>
              <a:rPr lang="ko-KR" altLang="en-US" sz="2000" dirty="0" smtClean="0"/>
              <a:t>생성되지 않은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의 경우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ko-KR" altLang="en-US" sz="2000" dirty="0" smtClean="0"/>
              <a:t>사유 파악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32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54408" y="290265"/>
            <a:ext cx="1800000" cy="72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육각형 4"/>
          <p:cNvSpPr/>
          <p:nvPr/>
        </p:nvSpPr>
        <p:spPr>
          <a:xfrm>
            <a:off x="411664" y="1437537"/>
            <a:ext cx="2160000" cy="720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원본 </a:t>
            </a:r>
            <a:r>
              <a:rPr lang="en-US" altLang="ko-KR" sz="1400" dirty="0" smtClean="0"/>
              <a:t>.csv </a:t>
            </a:r>
            <a:r>
              <a:rPr lang="ko-KR" altLang="en-US" sz="1400" dirty="0" smtClean="0"/>
              <a:t>와 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기준정보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.txt </a:t>
            </a:r>
            <a:r>
              <a:rPr lang="ko-KR" altLang="en-US" sz="1400" dirty="0" smtClean="0"/>
              <a:t>준비</a:t>
            </a:r>
            <a:endParaRPr lang="ko-KR" altLang="en-US" sz="1400" dirty="0"/>
          </a:p>
        </p:txBody>
      </p:sp>
      <p:sp>
        <p:nvSpPr>
          <p:cNvPr id="6" name="다이아몬드 5"/>
          <p:cNvSpPr/>
          <p:nvPr/>
        </p:nvSpPr>
        <p:spPr>
          <a:xfrm>
            <a:off x="3261645" y="1257537"/>
            <a:ext cx="306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Tag_group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이 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‘</a:t>
            </a:r>
            <a:r>
              <a:rPr lang="ko-KR" altLang="en-US" sz="1100" dirty="0" smtClean="0"/>
              <a:t>태그 그룹</a:t>
            </a:r>
            <a:r>
              <a:rPr lang="en-US" altLang="ko-KR" sz="1100" dirty="0" smtClean="0"/>
              <a:t>‘ </a:t>
            </a:r>
            <a:r>
              <a:rPr lang="ko-KR" altLang="en-US" sz="1100" dirty="0" smtClean="0"/>
              <a:t>에 있는가</a:t>
            </a:r>
            <a:endParaRPr lang="en-US" altLang="ko-KR" sz="1100" dirty="0" smtClean="0"/>
          </a:p>
        </p:txBody>
      </p:sp>
      <p:sp>
        <p:nvSpPr>
          <p:cNvPr id="7" name="다이아몬드 6"/>
          <p:cNvSpPr/>
          <p:nvPr/>
        </p:nvSpPr>
        <p:spPr>
          <a:xfrm>
            <a:off x="3261645" y="2790017"/>
            <a:ext cx="306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scan_buffer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가 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‘</a:t>
            </a:r>
            <a:r>
              <a:rPr lang="ko-KR" altLang="en-US" sz="1100" dirty="0" err="1" smtClean="0"/>
              <a:t>레지스트</a:t>
            </a:r>
            <a:r>
              <a:rPr lang="ko-KR" altLang="en-US" sz="1100" dirty="0" smtClean="0"/>
              <a:t> 영역</a:t>
            </a:r>
            <a:r>
              <a:rPr lang="en-US" altLang="ko-KR" sz="1100" dirty="0" smtClean="0"/>
              <a:t>‘ 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‘</a:t>
            </a:r>
            <a:r>
              <a:rPr lang="ko-KR" altLang="en-US" sz="1100" dirty="0" err="1" smtClean="0"/>
              <a:t>레지스트</a:t>
            </a:r>
            <a:r>
              <a:rPr lang="ko-KR" altLang="en-US" sz="1100" dirty="0" smtClean="0"/>
              <a:t> 영역</a:t>
            </a:r>
            <a:r>
              <a:rPr lang="en-US" altLang="ko-KR" sz="1100" dirty="0" smtClean="0"/>
              <a:t>2’ </a:t>
            </a:r>
          </a:p>
          <a:p>
            <a:pPr algn="ctr"/>
            <a:r>
              <a:rPr lang="ko-KR" altLang="en-US" sz="1100" dirty="0" smtClean="0"/>
              <a:t>범위에 들어오는가</a:t>
            </a:r>
            <a:endParaRPr lang="en-US" altLang="ko-KR" sz="1100" dirty="0" smtClean="0"/>
          </a:p>
        </p:txBody>
      </p:sp>
      <p:sp>
        <p:nvSpPr>
          <p:cNvPr id="8" name="다이아몬드 7"/>
          <p:cNvSpPr/>
          <p:nvPr/>
        </p:nvSpPr>
        <p:spPr>
          <a:xfrm>
            <a:off x="3261645" y="4322497"/>
            <a:ext cx="306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‘</a:t>
            </a:r>
            <a:r>
              <a:rPr lang="ko-KR" altLang="en-US" sz="1100" dirty="0" err="1" smtClean="0"/>
              <a:t>레지스트</a:t>
            </a:r>
            <a:r>
              <a:rPr lang="ko-KR" altLang="en-US" sz="1100" dirty="0" smtClean="0"/>
              <a:t> 영역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주석 영역인가</a:t>
            </a:r>
            <a:endParaRPr lang="en-US" altLang="ko-KR" sz="11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741626" y="5935813"/>
            <a:ext cx="23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‘AD_FLAG’ = ‘OK’,</a:t>
            </a:r>
          </a:p>
          <a:p>
            <a:pPr algn="ctr"/>
            <a:r>
              <a:rPr lang="en-US" altLang="ko-KR" sz="1600" dirty="0" smtClean="0"/>
              <a:t>‘PLC_AREA’ 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7011626" y="143753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‘AD_FLAG’ = ‘NO_TAG_GROUP’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011626" y="297001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‘AD_FLAG’ = ‘ERROR_SCAN_NO’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011626" y="450249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‘AD_FLAG’ = ‘ERROR_OFFSET’</a:t>
            </a:r>
          </a:p>
        </p:txBody>
      </p:sp>
      <p:sp>
        <p:nvSpPr>
          <p:cNvPr id="21" name="정오각형 20"/>
          <p:cNvSpPr/>
          <p:nvPr/>
        </p:nvSpPr>
        <p:spPr>
          <a:xfrm rot="10800000">
            <a:off x="10656288" y="5849154"/>
            <a:ext cx="750639" cy="720000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5" idx="0"/>
            <a:endCxn id="6" idx="1"/>
          </p:cNvCxnSpPr>
          <p:nvPr/>
        </p:nvCxnSpPr>
        <p:spPr>
          <a:xfrm>
            <a:off x="2571664" y="1797537"/>
            <a:ext cx="6899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2"/>
          </p:cNvCxnSpPr>
          <p:nvPr/>
        </p:nvCxnSpPr>
        <p:spPr>
          <a:xfrm>
            <a:off x="1454408" y="1010265"/>
            <a:ext cx="0" cy="427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2"/>
            <a:endCxn id="7" idx="0"/>
          </p:cNvCxnSpPr>
          <p:nvPr/>
        </p:nvCxnSpPr>
        <p:spPr>
          <a:xfrm>
            <a:off x="4791645" y="2337537"/>
            <a:ext cx="0" cy="452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2"/>
            <a:endCxn id="8" idx="0"/>
          </p:cNvCxnSpPr>
          <p:nvPr/>
        </p:nvCxnSpPr>
        <p:spPr>
          <a:xfrm>
            <a:off x="4791645" y="3870017"/>
            <a:ext cx="0" cy="452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6" idx="3"/>
            <a:endCxn id="15" idx="1"/>
          </p:cNvCxnSpPr>
          <p:nvPr/>
        </p:nvCxnSpPr>
        <p:spPr>
          <a:xfrm>
            <a:off x="6321645" y="1797537"/>
            <a:ext cx="6899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7" idx="3"/>
            <a:endCxn id="16" idx="1"/>
          </p:cNvCxnSpPr>
          <p:nvPr/>
        </p:nvCxnSpPr>
        <p:spPr>
          <a:xfrm>
            <a:off x="6321645" y="3330017"/>
            <a:ext cx="6899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8" idx="3"/>
            <a:endCxn id="17" idx="1"/>
          </p:cNvCxnSpPr>
          <p:nvPr/>
        </p:nvCxnSpPr>
        <p:spPr>
          <a:xfrm>
            <a:off x="6321645" y="4862497"/>
            <a:ext cx="6899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8" idx="2"/>
            <a:endCxn id="10" idx="1"/>
          </p:cNvCxnSpPr>
          <p:nvPr/>
        </p:nvCxnSpPr>
        <p:spPr>
          <a:xfrm rot="16200000" flipH="1">
            <a:off x="5319977" y="4874164"/>
            <a:ext cx="893316" cy="194998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0" idx="3"/>
            <a:endCxn id="21" idx="5"/>
          </p:cNvCxnSpPr>
          <p:nvPr/>
        </p:nvCxnSpPr>
        <p:spPr>
          <a:xfrm flipV="1">
            <a:off x="9081626" y="6294139"/>
            <a:ext cx="1574663" cy="1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91644" y="2337536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91644" y="3896202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91643" y="5542385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00215" y="1397427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</a:t>
            </a:r>
            <a:endParaRPr lang="en-US" altLang="ko-KR" sz="2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6500215" y="2917304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</a:t>
            </a:r>
            <a:endParaRPr lang="en-US" altLang="ko-KR" sz="2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6514470" y="4437180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27335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다이아몬드 8"/>
          <p:cNvSpPr/>
          <p:nvPr/>
        </p:nvSpPr>
        <p:spPr>
          <a:xfrm>
            <a:off x="93304" y="1094516"/>
            <a:ext cx="252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레지스트</a:t>
            </a:r>
            <a:r>
              <a:rPr lang="ko-KR" altLang="en-US" sz="1000" dirty="0" smtClean="0"/>
              <a:t> 영역</a:t>
            </a:r>
            <a:r>
              <a:rPr lang="en-US" altLang="ko-KR" sz="1000" dirty="0" smtClean="0"/>
              <a:t>’  </a:t>
            </a:r>
          </a:p>
          <a:p>
            <a:pPr algn="ctr"/>
            <a:r>
              <a:rPr lang="en-US" altLang="ko-KR" sz="1000" dirty="0" smtClean="0"/>
              <a:t>= </a:t>
            </a:r>
          </a:p>
          <a:p>
            <a:pPr algn="ctr"/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레지스트</a:t>
            </a:r>
            <a:r>
              <a:rPr lang="ko-KR" altLang="en-US" sz="1000" dirty="0" smtClean="0"/>
              <a:t> 영역</a:t>
            </a:r>
            <a:r>
              <a:rPr lang="en-US" altLang="ko-KR" sz="1000" dirty="0" smtClean="0"/>
              <a:t>2＇</a:t>
            </a:r>
          </a:p>
        </p:txBody>
      </p:sp>
      <p:sp>
        <p:nvSpPr>
          <p:cNvPr id="11" name="다이아몬드 10"/>
          <p:cNvSpPr/>
          <p:nvPr/>
        </p:nvSpPr>
        <p:spPr>
          <a:xfrm>
            <a:off x="2093650" y="2174516"/>
            <a:ext cx="252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레지스트</a:t>
            </a:r>
            <a:r>
              <a:rPr lang="ko-KR" altLang="en-US" sz="1000" dirty="0" smtClean="0"/>
              <a:t> 영역</a:t>
            </a:r>
            <a:r>
              <a:rPr lang="en-US" altLang="ko-KR" sz="1000" dirty="0" smtClean="0"/>
              <a:t>’  </a:t>
            </a:r>
          </a:p>
          <a:p>
            <a:pPr algn="ctr"/>
            <a:r>
              <a:rPr lang="en-US" altLang="ko-KR" sz="1000" dirty="0" smtClean="0"/>
              <a:t>&gt; </a:t>
            </a:r>
          </a:p>
          <a:p>
            <a:pPr algn="ctr"/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레지스트</a:t>
            </a:r>
            <a:r>
              <a:rPr lang="ko-KR" altLang="en-US" sz="1000" dirty="0" smtClean="0"/>
              <a:t> 영역</a:t>
            </a:r>
            <a:r>
              <a:rPr lang="en-US" altLang="ko-KR" sz="1000" dirty="0" smtClean="0"/>
              <a:t>2＇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2981" y="5794358"/>
            <a:ext cx="23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‘</a:t>
            </a:r>
            <a:r>
              <a:rPr lang="en-US" altLang="ko-KR" sz="1600" dirty="0" err="1" smtClean="0"/>
              <a:t>cal_scan_buffer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</p:txBody>
      </p:sp>
      <p:sp>
        <p:nvSpPr>
          <p:cNvPr id="14" name="다이아몬드 13"/>
          <p:cNvSpPr/>
          <p:nvPr/>
        </p:nvSpPr>
        <p:spPr>
          <a:xfrm>
            <a:off x="8362066" y="1094516"/>
            <a:ext cx="252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‘</a:t>
            </a:r>
            <a:r>
              <a:rPr lang="ko-KR" altLang="en-US" sz="1100" dirty="0" smtClean="0"/>
              <a:t>비트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값 </a:t>
            </a:r>
            <a:r>
              <a:rPr lang="en-US" altLang="ko-KR" sz="1100" dirty="0" smtClean="0"/>
              <a:t>is null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53304" y="452443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‘SCAN_BUFFER’ = ‘CAL_SCAN_BUFFER’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453650" y="452443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‘CAL_SCAN_BUFFER’</a:t>
            </a:r>
            <a:endParaRPr lang="ko-KR" altLang="en-US" sz="1000" dirty="0"/>
          </a:p>
          <a:p>
            <a:pPr algn="ctr"/>
            <a:r>
              <a:rPr lang="en-US" altLang="ko-KR" sz="1000" dirty="0" smtClean="0"/>
              <a:t> = ’SCAN_BUFFER’+</a:t>
            </a:r>
            <a:r>
              <a:rPr lang="en-US" altLang="ko-KR" sz="1000" dirty="0"/>
              <a:t>(‘</a:t>
            </a:r>
            <a:r>
              <a:rPr lang="ko-KR" altLang="en-US" sz="1000" dirty="0" err="1"/>
              <a:t>레지스트</a:t>
            </a:r>
            <a:r>
              <a:rPr lang="ko-KR" altLang="en-US" sz="1000" dirty="0"/>
              <a:t> 영역</a:t>
            </a:r>
            <a:r>
              <a:rPr lang="en-US" altLang="ko-KR" sz="1000" dirty="0"/>
              <a:t>’ – ‘</a:t>
            </a:r>
            <a:r>
              <a:rPr lang="ko-KR" altLang="en-US" sz="1000" dirty="0" err="1"/>
              <a:t>레지스트</a:t>
            </a:r>
            <a:r>
              <a:rPr lang="ko-KR" altLang="en-US" sz="1000" dirty="0"/>
              <a:t> 영역</a:t>
            </a:r>
            <a:r>
              <a:rPr lang="en-US" altLang="ko-KR" sz="1000" dirty="0"/>
              <a:t>2’)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466571" y="452443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‘CAL_SCAN_BUFFER’</a:t>
            </a:r>
            <a:endParaRPr lang="ko-KR" altLang="en-US" sz="1000" dirty="0"/>
          </a:p>
          <a:p>
            <a:pPr algn="ctr"/>
            <a:r>
              <a:rPr lang="en-US" altLang="ko-KR" sz="1000" dirty="0" smtClean="0"/>
              <a:t> = ‘SCAN_BUFFER’-(‘</a:t>
            </a:r>
            <a:r>
              <a:rPr lang="ko-KR" altLang="en-US" sz="1000" dirty="0" err="1"/>
              <a:t>레지스트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영역</a:t>
            </a:r>
            <a:r>
              <a:rPr lang="en-US" altLang="ko-KR" sz="1000" dirty="0" smtClean="0"/>
              <a:t>2’–‘</a:t>
            </a:r>
            <a:r>
              <a:rPr lang="ko-KR" altLang="en-US" sz="1000" dirty="0" err="1"/>
              <a:t>레지스트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영역</a:t>
            </a:r>
            <a:r>
              <a:rPr lang="en-US" altLang="ko-KR" sz="1000" dirty="0" smtClean="0"/>
              <a:t>’) 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7498577" y="2894516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‘FULL_ADDRESS’ 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소수점 </a:t>
            </a:r>
            <a:r>
              <a:rPr lang="en-US" altLang="ko-KR" sz="1000" dirty="0"/>
              <a:t>X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0235088" y="3974516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‘FULL_ADDRESS’ 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 smtClean="0"/>
              <a:t>소수점 </a:t>
            </a:r>
            <a:r>
              <a:rPr lang="en-US" altLang="ko-KR" sz="1000" dirty="0" smtClean="0"/>
              <a:t>O) </a:t>
            </a:r>
            <a:r>
              <a:rPr lang="ko-KR" altLang="en-US" sz="1000" dirty="0" smtClean="0"/>
              <a:t>생성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722066" y="5252225"/>
            <a:ext cx="1800000" cy="72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  <p:sp>
        <p:nvSpPr>
          <p:cNvPr id="25" name="정오각형 24"/>
          <p:cNvSpPr/>
          <p:nvPr/>
        </p:nvSpPr>
        <p:spPr>
          <a:xfrm rot="10800000">
            <a:off x="326571" y="232126"/>
            <a:ext cx="750639" cy="720000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꺾인 연결선 2"/>
          <p:cNvCxnSpPr>
            <a:stCxn id="25" idx="0"/>
            <a:endCxn id="9" idx="0"/>
          </p:cNvCxnSpPr>
          <p:nvPr/>
        </p:nvCxnSpPr>
        <p:spPr>
          <a:xfrm rot="16200000" flipH="1">
            <a:off x="956402" y="697614"/>
            <a:ext cx="142390" cy="65141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9" idx="3"/>
            <a:endCxn id="11" idx="0"/>
          </p:cNvCxnSpPr>
          <p:nvPr/>
        </p:nvCxnSpPr>
        <p:spPr>
          <a:xfrm>
            <a:off x="2613304" y="1634516"/>
            <a:ext cx="740346" cy="54000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1" idx="3"/>
          </p:cNvCxnSpPr>
          <p:nvPr/>
        </p:nvCxnSpPr>
        <p:spPr>
          <a:xfrm>
            <a:off x="4613650" y="2714516"/>
            <a:ext cx="752921" cy="54000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  <a:endCxn id="18" idx="0"/>
          </p:cNvCxnSpPr>
          <p:nvPr/>
        </p:nvCxnSpPr>
        <p:spPr>
          <a:xfrm>
            <a:off x="1353304" y="2174516"/>
            <a:ext cx="0" cy="23499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" idx="2"/>
            <a:endCxn id="19" idx="0"/>
          </p:cNvCxnSpPr>
          <p:nvPr/>
        </p:nvCxnSpPr>
        <p:spPr>
          <a:xfrm>
            <a:off x="3353650" y="3254516"/>
            <a:ext cx="0" cy="12699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0" idx="2"/>
            <a:endCxn id="20" idx="0"/>
          </p:cNvCxnSpPr>
          <p:nvPr/>
        </p:nvCxnSpPr>
        <p:spPr>
          <a:xfrm flipH="1">
            <a:off x="5366571" y="3974516"/>
            <a:ext cx="2201" cy="5499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8" idx="2"/>
            <a:endCxn id="13" idx="0"/>
          </p:cNvCxnSpPr>
          <p:nvPr/>
        </p:nvCxnSpPr>
        <p:spPr>
          <a:xfrm>
            <a:off x="1353304" y="5244437"/>
            <a:ext cx="2009677" cy="5499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9" idx="2"/>
            <a:endCxn id="13" idx="0"/>
          </p:cNvCxnSpPr>
          <p:nvPr/>
        </p:nvCxnSpPr>
        <p:spPr>
          <a:xfrm>
            <a:off x="3353650" y="5244437"/>
            <a:ext cx="9331" cy="5499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0" idx="2"/>
            <a:endCxn id="13" idx="0"/>
          </p:cNvCxnSpPr>
          <p:nvPr/>
        </p:nvCxnSpPr>
        <p:spPr>
          <a:xfrm flipH="1">
            <a:off x="3362981" y="5244437"/>
            <a:ext cx="2003590" cy="5499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3" idx="3"/>
            <a:endCxn id="14" idx="1"/>
          </p:cNvCxnSpPr>
          <p:nvPr/>
        </p:nvCxnSpPr>
        <p:spPr>
          <a:xfrm flipV="1">
            <a:off x="4532981" y="1634516"/>
            <a:ext cx="3829085" cy="451984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4" idx="3"/>
            <a:endCxn id="23" idx="0"/>
          </p:cNvCxnSpPr>
          <p:nvPr/>
        </p:nvCxnSpPr>
        <p:spPr>
          <a:xfrm>
            <a:off x="10882066" y="1634516"/>
            <a:ext cx="253022" cy="234000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4" idx="2"/>
            <a:endCxn id="22" idx="0"/>
          </p:cNvCxnSpPr>
          <p:nvPr/>
        </p:nvCxnSpPr>
        <p:spPr>
          <a:xfrm rot="5400000">
            <a:off x="8650322" y="1922772"/>
            <a:ext cx="720000" cy="1223489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2" idx="2"/>
            <a:endCxn id="24" idx="0"/>
          </p:cNvCxnSpPr>
          <p:nvPr/>
        </p:nvCxnSpPr>
        <p:spPr>
          <a:xfrm>
            <a:off x="8398577" y="3614516"/>
            <a:ext cx="1223489" cy="1637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3" idx="2"/>
            <a:endCxn id="24" idx="0"/>
          </p:cNvCxnSpPr>
          <p:nvPr/>
        </p:nvCxnSpPr>
        <p:spPr>
          <a:xfrm flipH="1">
            <a:off x="9622066" y="4694516"/>
            <a:ext cx="1513022" cy="557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89816" y="2174516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98277" y="3289311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11356" y="1254461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06752" y="2304485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378772" y="3254516"/>
            <a:ext cx="19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‘</a:t>
            </a:r>
            <a:r>
              <a:rPr lang="ko-KR" altLang="en-US" sz="1000" dirty="0" err="1"/>
              <a:t>레지스트</a:t>
            </a:r>
            <a:r>
              <a:rPr lang="ko-KR" altLang="en-US" sz="1000" dirty="0"/>
              <a:t> 영역</a:t>
            </a:r>
            <a:r>
              <a:rPr lang="en-US" altLang="ko-KR" sz="1000" dirty="0"/>
              <a:t>’  </a:t>
            </a:r>
          </a:p>
          <a:p>
            <a:pPr algn="ctr"/>
            <a:r>
              <a:rPr lang="en-US" altLang="ko-KR" sz="1000" dirty="0" smtClean="0"/>
              <a:t>&lt; </a:t>
            </a:r>
            <a:endParaRPr lang="en-US" altLang="ko-KR" sz="1000" dirty="0"/>
          </a:p>
          <a:p>
            <a:pPr algn="ctr"/>
            <a:r>
              <a:rPr lang="en-US" altLang="ko-KR" sz="1000" dirty="0"/>
              <a:t>‘</a:t>
            </a:r>
            <a:r>
              <a:rPr lang="ko-KR" altLang="en-US" sz="1000" dirty="0" err="1"/>
              <a:t>레지스트</a:t>
            </a:r>
            <a:r>
              <a:rPr lang="ko-KR" altLang="en-US" sz="1000" dirty="0"/>
              <a:t> 영역</a:t>
            </a:r>
            <a:r>
              <a:rPr lang="en-US" altLang="ko-KR" sz="1000" dirty="0"/>
              <a:t>2＇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449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53955" y="3322804"/>
            <a:ext cx="5698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‘AD_FLAG’ = ‘OK’ </a:t>
            </a:r>
            <a:r>
              <a:rPr lang="ko-KR" altLang="en-US" sz="2000" dirty="0" smtClean="0"/>
              <a:t>인 대상 </a:t>
            </a:r>
            <a:r>
              <a:rPr lang="en-US" altLang="ko-KR" sz="2000" dirty="0" smtClean="0"/>
              <a:t>INSERT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2" y="243342"/>
            <a:ext cx="5307292" cy="43021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66" y="3722914"/>
            <a:ext cx="7515956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216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18</cp:revision>
  <dcterms:created xsi:type="dcterms:W3CDTF">2023-03-19T12:08:47Z</dcterms:created>
  <dcterms:modified xsi:type="dcterms:W3CDTF">2023-05-03T08:13:44Z</dcterms:modified>
</cp:coreProperties>
</file>