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media/image14.svg" ContentType="image/svg+xml"/>
  <Override PartName="/ppt/media/image16.svg" ContentType="image/svg+xml"/>
  <Override PartName="/ppt/media/image18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3"/>
  </p:sldMasterIdLst>
  <p:notesMasterIdLst>
    <p:notesMasterId r:id="rId5"/>
  </p:notesMasterIdLst>
  <p:sldIdLst>
    <p:sldId id="294" r:id="rId4"/>
    <p:sldId id="296" r:id="rId6"/>
    <p:sldId id="292" r:id="rId7"/>
    <p:sldId id="291" r:id="rId8"/>
    <p:sldId id="293" r:id="rId9"/>
    <p:sldId id="289" r:id="rId10"/>
    <p:sldId id="295" r:id="rId11"/>
  </p:sldIdLst>
  <p:sldSz cx="12192000" cy="6858000"/>
  <p:notesSz cx="6858000" cy="9144000"/>
  <p:embeddedFontLst>
    <p:embeddedFont>
      <p:font typeface="Lato Black" panose="020F0A02020204030203" pitchFamily="34" charset="0"/>
      <p:regular r:id="rId16"/>
    </p:embeddedFont>
    <p:embeddedFont>
      <p:font typeface="Calibri" panose="020F050202020403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yapeng" initials="z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07A9-C8FF-49D9-A8B5-A0CD7335EA5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41E3-C4C1-40D9-8976-69881A6320C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baseline="0" dirty="0"/>
              <a:t>To change the images :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  <a:endParaRPr lang="id-ID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baseline="0" dirty="0"/>
              <a:t>To change the images :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  <a:endParaRPr lang="id-ID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657010" y="4162494"/>
            <a:ext cx="2616387" cy="1658073"/>
          </a:xfrm>
          <a:custGeom>
            <a:avLst/>
            <a:gdLst>
              <a:gd name="connsiteX0" fmla="*/ 0 w 2616387"/>
              <a:gd name="connsiteY0" fmla="*/ 0 h 1658073"/>
              <a:gd name="connsiteX1" fmla="*/ 2616387 w 2616387"/>
              <a:gd name="connsiteY1" fmla="*/ 0 h 1658073"/>
              <a:gd name="connsiteX2" fmla="*/ 2616387 w 2616387"/>
              <a:gd name="connsiteY2" fmla="*/ 1658073 h 1658073"/>
              <a:gd name="connsiteX3" fmla="*/ 0 w 2616387"/>
              <a:gd name="connsiteY3" fmla="*/ 1658073 h 165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387" h="1658073">
                <a:moveTo>
                  <a:pt x="0" y="0"/>
                </a:moveTo>
                <a:lnTo>
                  <a:pt x="2616387" y="0"/>
                </a:lnTo>
                <a:lnTo>
                  <a:pt x="2616387" y="1658073"/>
                </a:lnTo>
                <a:lnTo>
                  <a:pt x="0" y="1658073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2611762" y="4721447"/>
            <a:ext cx="566005" cy="1232240"/>
          </a:xfrm>
          <a:custGeom>
            <a:avLst/>
            <a:gdLst>
              <a:gd name="connsiteX0" fmla="*/ 52995 w 566005"/>
              <a:gd name="connsiteY0" fmla="*/ 0 h 1232240"/>
              <a:gd name="connsiteX1" fmla="*/ 122214 w 566005"/>
              <a:gd name="connsiteY1" fmla="*/ 0 h 1232240"/>
              <a:gd name="connsiteX2" fmla="*/ 122214 w 566005"/>
              <a:gd name="connsiteY2" fmla="*/ 3945 h 1232240"/>
              <a:gd name="connsiteX3" fmla="*/ 164472 w 566005"/>
              <a:gd name="connsiteY3" fmla="*/ 46137 h 1232240"/>
              <a:gd name="connsiteX4" fmla="*/ 402302 w 566005"/>
              <a:gd name="connsiteY4" fmla="*/ 46137 h 1232240"/>
              <a:gd name="connsiteX5" fmla="*/ 444560 w 566005"/>
              <a:gd name="connsiteY5" fmla="*/ 3945 h 1232240"/>
              <a:gd name="connsiteX6" fmla="*/ 444560 w 566005"/>
              <a:gd name="connsiteY6" fmla="*/ 0 h 1232240"/>
              <a:gd name="connsiteX7" fmla="*/ 513010 w 566005"/>
              <a:gd name="connsiteY7" fmla="*/ 0 h 1232240"/>
              <a:gd name="connsiteX8" fmla="*/ 566005 w 566005"/>
              <a:gd name="connsiteY8" fmla="*/ 52912 h 1232240"/>
              <a:gd name="connsiteX9" fmla="*/ 566005 w 566005"/>
              <a:gd name="connsiteY9" fmla="*/ 1179328 h 1232240"/>
              <a:gd name="connsiteX10" fmla="*/ 513010 w 566005"/>
              <a:gd name="connsiteY10" fmla="*/ 1232240 h 1232240"/>
              <a:gd name="connsiteX11" fmla="*/ 52996 w 566005"/>
              <a:gd name="connsiteY11" fmla="*/ 1232240 h 1232240"/>
              <a:gd name="connsiteX12" fmla="*/ 0 w 566005"/>
              <a:gd name="connsiteY12" fmla="*/ 1179328 h 1232240"/>
              <a:gd name="connsiteX13" fmla="*/ 0 w 566005"/>
              <a:gd name="connsiteY13" fmla="*/ 52912 h 1232240"/>
              <a:gd name="connsiteX14" fmla="*/ 23366 w 566005"/>
              <a:gd name="connsiteY14" fmla="*/ 9037 h 1232240"/>
              <a:gd name="connsiteX15" fmla="*/ 52995 w 566005"/>
              <a:gd name="connsiteY15" fmla="*/ 0 h 123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6005" h="1232240">
                <a:moveTo>
                  <a:pt x="52995" y="0"/>
                </a:moveTo>
                <a:lnTo>
                  <a:pt x="122214" y="0"/>
                </a:lnTo>
                <a:lnTo>
                  <a:pt x="122214" y="3945"/>
                </a:lnTo>
                <a:cubicBezTo>
                  <a:pt x="122214" y="27247"/>
                  <a:pt x="141134" y="46137"/>
                  <a:pt x="164472" y="46137"/>
                </a:cubicBezTo>
                <a:lnTo>
                  <a:pt x="402302" y="46137"/>
                </a:lnTo>
                <a:cubicBezTo>
                  <a:pt x="425640" y="46137"/>
                  <a:pt x="444560" y="27247"/>
                  <a:pt x="444560" y="3945"/>
                </a:cubicBezTo>
                <a:lnTo>
                  <a:pt x="444560" y="0"/>
                </a:lnTo>
                <a:lnTo>
                  <a:pt x="513010" y="0"/>
                </a:lnTo>
                <a:cubicBezTo>
                  <a:pt x="542279" y="0"/>
                  <a:pt x="566005" y="23690"/>
                  <a:pt x="566005" y="52912"/>
                </a:cubicBezTo>
                <a:lnTo>
                  <a:pt x="566005" y="1179328"/>
                </a:lnTo>
                <a:cubicBezTo>
                  <a:pt x="566005" y="1208551"/>
                  <a:pt x="542279" y="1232240"/>
                  <a:pt x="513010" y="1232240"/>
                </a:cubicBezTo>
                <a:lnTo>
                  <a:pt x="52996" y="1232240"/>
                </a:lnTo>
                <a:cubicBezTo>
                  <a:pt x="23727" y="1232240"/>
                  <a:pt x="0" y="1208551"/>
                  <a:pt x="0" y="1179328"/>
                </a:cubicBezTo>
                <a:lnTo>
                  <a:pt x="0" y="52912"/>
                </a:lnTo>
                <a:cubicBezTo>
                  <a:pt x="0" y="34648"/>
                  <a:pt x="9269" y="18546"/>
                  <a:pt x="23366" y="9037"/>
                </a:cubicBezTo>
                <a:cubicBezTo>
                  <a:pt x="31824" y="3332"/>
                  <a:pt x="42020" y="0"/>
                  <a:pt x="52995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60464" y="4487576"/>
            <a:ext cx="926740" cy="1339186"/>
          </a:xfrm>
          <a:custGeom>
            <a:avLst/>
            <a:gdLst>
              <a:gd name="connsiteX0" fmla="*/ 0 w 926740"/>
              <a:gd name="connsiteY0" fmla="*/ 0 h 1339186"/>
              <a:gd name="connsiteX1" fmla="*/ 926740 w 926740"/>
              <a:gd name="connsiteY1" fmla="*/ 0 h 1339186"/>
              <a:gd name="connsiteX2" fmla="*/ 926740 w 926740"/>
              <a:gd name="connsiteY2" fmla="*/ 1339186 h 1339186"/>
              <a:gd name="connsiteX3" fmla="*/ 0 w 926740"/>
              <a:gd name="connsiteY3" fmla="*/ 1339186 h 133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40" h="1339186">
                <a:moveTo>
                  <a:pt x="0" y="0"/>
                </a:moveTo>
                <a:lnTo>
                  <a:pt x="926740" y="0"/>
                </a:lnTo>
                <a:lnTo>
                  <a:pt x="926740" y="1339186"/>
                </a:lnTo>
                <a:lnTo>
                  <a:pt x="0" y="13391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86428" y="2936392"/>
            <a:ext cx="3109105" cy="1934180"/>
          </a:xfrm>
          <a:custGeom>
            <a:avLst/>
            <a:gdLst>
              <a:gd name="connsiteX0" fmla="*/ 0 w 3109105"/>
              <a:gd name="connsiteY0" fmla="*/ 0 h 1934180"/>
              <a:gd name="connsiteX1" fmla="*/ 3109105 w 3109105"/>
              <a:gd name="connsiteY1" fmla="*/ 0 h 1934180"/>
              <a:gd name="connsiteX2" fmla="*/ 3109105 w 3109105"/>
              <a:gd name="connsiteY2" fmla="*/ 1934180 h 1934180"/>
              <a:gd name="connsiteX3" fmla="*/ 0 w 3109105"/>
              <a:gd name="connsiteY3" fmla="*/ 1934180 h 19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105" h="1934180">
                <a:moveTo>
                  <a:pt x="0" y="0"/>
                </a:moveTo>
                <a:lnTo>
                  <a:pt x="3109105" y="0"/>
                </a:lnTo>
                <a:lnTo>
                  <a:pt x="3109105" y="1934180"/>
                </a:lnTo>
                <a:lnTo>
                  <a:pt x="0" y="193418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813438" y="3468049"/>
            <a:ext cx="1317764" cy="1696674"/>
          </a:xfrm>
          <a:custGeom>
            <a:avLst/>
            <a:gdLst>
              <a:gd name="connsiteX0" fmla="*/ 0 w 1317764"/>
              <a:gd name="connsiteY0" fmla="*/ 0 h 1696674"/>
              <a:gd name="connsiteX1" fmla="*/ 1317764 w 1317764"/>
              <a:gd name="connsiteY1" fmla="*/ 0 h 1696674"/>
              <a:gd name="connsiteX2" fmla="*/ 1317764 w 1317764"/>
              <a:gd name="connsiteY2" fmla="*/ 1696674 h 1696674"/>
              <a:gd name="connsiteX3" fmla="*/ 0 w 1317764"/>
              <a:gd name="connsiteY3" fmla="*/ 1696674 h 169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64" h="1696674">
                <a:moveTo>
                  <a:pt x="0" y="0"/>
                </a:moveTo>
                <a:lnTo>
                  <a:pt x="1317764" y="0"/>
                </a:lnTo>
                <a:lnTo>
                  <a:pt x="1317764" y="1696674"/>
                </a:lnTo>
                <a:lnTo>
                  <a:pt x="0" y="1696674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608443" y="2038112"/>
            <a:ext cx="3789057" cy="2100250"/>
          </a:xfrm>
          <a:custGeom>
            <a:avLst/>
            <a:gdLst>
              <a:gd name="connsiteX0" fmla="*/ 0 w 3789057"/>
              <a:gd name="connsiteY0" fmla="*/ 0 h 2100250"/>
              <a:gd name="connsiteX1" fmla="*/ 3789057 w 3789057"/>
              <a:gd name="connsiteY1" fmla="*/ 0 h 2100250"/>
              <a:gd name="connsiteX2" fmla="*/ 3789057 w 3789057"/>
              <a:gd name="connsiteY2" fmla="*/ 2100250 h 2100250"/>
              <a:gd name="connsiteX3" fmla="*/ 0 w 3789057"/>
              <a:gd name="connsiteY3" fmla="*/ 2100250 h 21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9057" h="2100250">
                <a:moveTo>
                  <a:pt x="0" y="0"/>
                </a:moveTo>
                <a:lnTo>
                  <a:pt x="3789057" y="0"/>
                </a:lnTo>
                <a:lnTo>
                  <a:pt x="3789057" y="2100250"/>
                </a:lnTo>
                <a:lnTo>
                  <a:pt x="0" y="210025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64192" y="2218400"/>
            <a:ext cx="4202949" cy="2663519"/>
          </a:xfrm>
          <a:custGeom>
            <a:avLst/>
            <a:gdLst>
              <a:gd name="connsiteX0" fmla="*/ 0 w 4202949"/>
              <a:gd name="connsiteY0" fmla="*/ 0 h 2663519"/>
              <a:gd name="connsiteX1" fmla="*/ 4202949 w 4202949"/>
              <a:gd name="connsiteY1" fmla="*/ 0 h 2663519"/>
              <a:gd name="connsiteX2" fmla="*/ 4202949 w 4202949"/>
              <a:gd name="connsiteY2" fmla="*/ 2663519 h 2663519"/>
              <a:gd name="connsiteX3" fmla="*/ 0 w 4202949"/>
              <a:gd name="connsiteY3" fmla="*/ 2663519 h 266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949" h="2663519">
                <a:moveTo>
                  <a:pt x="0" y="0"/>
                </a:moveTo>
                <a:lnTo>
                  <a:pt x="4202949" y="0"/>
                </a:lnTo>
                <a:lnTo>
                  <a:pt x="4202949" y="2663519"/>
                </a:lnTo>
                <a:lnTo>
                  <a:pt x="0" y="2663519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72127" y="1975149"/>
            <a:ext cx="1665130" cy="3625127"/>
          </a:xfrm>
          <a:custGeom>
            <a:avLst/>
            <a:gdLst>
              <a:gd name="connsiteX0" fmla="*/ 155906 w 1665130"/>
              <a:gd name="connsiteY0" fmla="*/ 0 h 3625127"/>
              <a:gd name="connsiteX1" fmla="*/ 359541 w 1665130"/>
              <a:gd name="connsiteY1" fmla="*/ 0 h 3625127"/>
              <a:gd name="connsiteX2" fmla="*/ 359540 w 1665130"/>
              <a:gd name="connsiteY2" fmla="*/ 11605 h 3625127"/>
              <a:gd name="connsiteX3" fmla="*/ 483860 w 1665130"/>
              <a:gd name="connsiteY3" fmla="*/ 135731 h 3625127"/>
              <a:gd name="connsiteX4" fmla="*/ 1183530 w 1665130"/>
              <a:gd name="connsiteY4" fmla="*/ 135731 h 3625127"/>
              <a:gd name="connsiteX5" fmla="*/ 1307851 w 1665130"/>
              <a:gd name="connsiteY5" fmla="*/ 11605 h 3625127"/>
              <a:gd name="connsiteX6" fmla="*/ 1307851 w 1665130"/>
              <a:gd name="connsiteY6" fmla="*/ 0 h 3625127"/>
              <a:gd name="connsiteX7" fmla="*/ 1509224 w 1665130"/>
              <a:gd name="connsiteY7" fmla="*/ 0 h 3625127"/>
              <a:gd name="connsiteX8" fmla="*/ 1665130 w 1665130"/>
              <a:gd name="connsiteY8" fmla="*/ 155661 h 3625127"/>
              <a:gd name="connsiteX9" fmla="*/ 1665130 w 1665130"/>
              <a:gd name="connsiteY9" fmla="*/ 3469466 h 3625127"/>
              <a:gd name="connsiteX10" fmla="*/ 1509224 w 1665130"/>
              <a:gd name="connsiteY10" fmla="*/ 3625127 h 3625127"/>
              <a:gd name="connsiteX11" fmla="*/ 155907 w 1665130"/>
              <a:gd name="connsiteY11" fmla="*/ 3625127 h 3625127"/>
              <a:gd name="connsiteX12" fmla="*/ 0 w 1665130"/>
              <a:gd name="connsiteY12" fmla="*/ 3469466 h 3625127"/>
              <a:gd name="connsiteX13" fmla="*/ 0 w 1665130"/>
              <a:gd name="connsiteY13" fmla="*/ 155661 h 3625127"/>
              <a:gd name="connsiteX14" fmla="*/ 68739 w 1665130"/>
              <a:gd name="connsiteY14" fmla="*/ 26584 h 3625127"/>
              <a:gd name="connsiteX15" fmla="*/ 155906 w 1665130"/>
              <a:gd name="connsiteY15" fmla="*/ 0 h 362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130" h="3625127">
                <a:moveTo>
                  <a:pt x="155906" y="0"/>
                </a:moveTo>
                <a:lnTo>
                  <a:pt x="359541" y="0"/>
                </a:lnTo>
                <a:lnTo>
                  <a:pt x="359540" y="11605"/>
                </a:lnTo>
                <a:cubicBezTo>
                  <a:pt x="359541" y="80158"/>
                  <a:pt x="415200" y="135731"/>
                  <a:pt x="483860" y="135731"/>
                </a:cubicBezTo>
                <a:lnTo>
                  <a:pt x="1183530" y="135731"/>
                </a:lnTo>
                <a:cubicBezTo>
                  <a:pt x="1252190" y="135731"/>
                  <a:pt x="1307851" y="80158"/>
                  <a:pt x="1307851" y="11605"/>
                </a:cubicBezTo>
                <a:lnTo>
                  <a:pt x="1307851" y="0"/>
                </a:lnTo>
                <a:lnTo>
                  <a:pt x="1509224" y="0"/>
                </a:lnTo>
                <a:cubicBezTo>
                  <a:pt x="1595329" y="0"/>
                  <a:pt x="1665130" y="69693"/>
                  <a:pt x="1665130" y="155661"/>
                </a:cubicBezTo>
                <a:lnTo>
                  <a:pt x="1665130" y="3469466"/>
                </a:lnTo>
                <a:cubicBezTo>
                  <a:pt x="1665130" y="3555435"/>
                  <a:pt x="1595329" y="3625127"/>
                  <a:pt x="1509224" y="3625127"/>
                </a:cubicBezTo>
                <a:lnTo>
                  <a:pt x="155907" y="3625127"/>
                </a:lnTo>
                <a:cubicBezTo>
                  <a:pt x="69803" y="3625127"/>
                  <a:pt x="1" y="3555435"/>
                  <a:pt x="0" y="3469466"/>
                </a:cubicBezTo>
                <a:lnTo>
                  <a:pt x="0" y="155661"/>
                </a:lnTo>
                <a:cubicBezTo>
                  <a:pt x="0" y="101931"/>
                  <a:pt x="27266" y="54559"/>
                  <a:pt x="68739" y="26584"/>
                </a:cubicBezTo>
                <a:cubicBezTo>
                  <a:pt x="93621" y="9801"/>
                  <a:pt x="123617" y="0"/>
                  <a:pt x="155906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 rot="549907">
            <a:off x="7520147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/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657010" y="4162494"/>
            <a:ext cx="2616387" cy="1658073"/>
          </a:xfrm>
          <a:custGeom>
            <a:avLst/>
            <a:gdLst>
              <a:gd name="connsiteX0" fmla="*/ 0 w 2616387"/>
              <a:gd name="connsiteY0" fmla="*/ 0 h 1658073"/>
              <a:gd name="connsiteX1" fmla="*/ 2616387 w 2616387"/>
              <a:gd name="connsiteY1" fmla="*/ 0 h 1658073"/>
              <a:gd name="connsiteX2" fmla="*/ 2616387 w 2616387"/>
              <a:gd name="connsiteY2" fmla="*/ 1658073 h 1658073"/>
              <a:gd name="connsiteX3" fmla="*/ 0 w 2616387"/>
              <a:gd name="connsiteY3" fmla="*/ 1658073 h 165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387" h="1658073">
                <a:moveTo>
                  <a:pt x="0" y="0"/>
                </a:moveTo>
                <a:lnTo>
                  <a:pt x="2616387" y="0"/>
                </a:lnTo>
                <a:lnTo>
                  <a:pt x="2616387" y="1658073"/>
                </a:lnTo>
                <a:lnTo>
                  <a:pt x="0" y="1658073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2611762" y="4721447"/>
            <a:ext cx="566005" cy="1232240"/>
          </a:xfrm>
          <a:custGeom>
            <a:avLst/>
            <a:gdLst>
              <a:gd name="connsiteX0" fmla="*/ 52995 w 566005"/>
              <a:gd name="connsiteY0" fmla="*/ 0 h 1232240"/>
              <a:gd name="connsiteX1" fmla="*/ 122214 w 566005"/>
              <a:gd name="connsiteY1" fmla="*/ 0 h 1232240"/>
              <a:gd name="connsiteX2" fmla="*/ 122214 w 566005"/>
              <a:gd name="connsiteY2" fmla="*/ 3945 h 1232240"/>
              <a:gd name="connsiteX3" fmla="*/ 164472 w 566005"/>
              <a:gd name="connsiteY3" fmla="*/ 46137 h 1232240"/>
              <a:gd name="connsiteX4" fmla="*/ 402302 w 566005"/>
              <a:gd name="connsiteY4" fmla="*/ 46137 h 1232240"/>
              <a:gd name="connsiteX5" fmla="*/ 444560 w 566005"/>
              <a:gd name="connsiteY5" fmla="*/ 3945 h 1232240"/>
              <a:gd name="connsiteX6" fmla="*/ 444560 w 566005"/>
              <a:gd name="connsiteY6" fmla="*/ 0 h 1232240"/>
              <a:gd name="connsiteX7" fmla="*/ 513010 w 566005"/>
              <a:gd name="connsiteY7" fmla="*/ 0 h 1232240"/>
              <a:gd name="connsiteX8" fmla="*/ 566005 w 566005"/>
              <a:gd name="connsiteY8" fmla="*/ 52912 h 1232240"/>
              <a:gd name="connsiteX9" fmla="*/ 566005 w 566005"/>
              <a:gd name="connsiteY9" fmla="*/ 1179328 h 1232240"/>
              <a:gd name="connsiteX10" fmla="*/ 513010 w 566005"/>
              <a:gd name="connsiteY10" fmla="*/ 1232240 h 1232240"/>
              <a:gd name="connsiteX11" fmla="*/ 52996 w 566005"/>
              <a:gd name="connsiteY11" fmla="*/ 1232240 h 1232240"/>
              <a:gd name="connsiteX12" fmla="*/ 0 w 566005"/>
              <a:gd name="connsiteY12" fmla="*/ 1179328 h 1232240"/>
              <a:gd name="connsiteX13" fmla="*/ 0 w 566005"/>
              <a:gd name="connsiteY13" fmla="*/ 52912 h 1232240"/>
              <a:gd name="connsiteX14" fmla="*/ 23366 w 566005"/>
              <a:gd name="connsiteY14" fmla="*/ 9037 h 1232240"/>
              <a:gd name="connsiteX15" fmla="*/ 52995 w 566005"/>
              <a:gd name="connsiteY15" fmla="*/ 0 h 123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6005" h="1232240">
                <a:moveTo>
                  <a:pt x="52995" y="0"/>
                </a:moveTo>
                <a:lnTo>
                  <a:pt x="122214" y="0"/>
                </a:lnTo>
                <a:lnTo>
                  <a:pt x="122214" y="3945"/>
                </a:lnTo>
                <a:cubicBezTo>
                  <a:pt x="122214" y="27247"/>
                  <a:pt x="141134" y="46137"/>
                  <a:pt x="164472" y="46137"/>
                </a:cubicBezTo>
                <a:lnTo>
                  <a:pt x="402302" y="46137"/>
                </a:lnTo>
                <a:cubicBezTo>
                  <a:pt x="425640" y="46137"/>
                  <a:pt x="444560" y="27247"/>
                  <a:pt x="444560" y="3945"/>
                </a:cubicBezTo>
                <a:lnTo>
                  <a:pt x="444560" y="0"/>
                </a:lnTo>
                <a:lnTo>
                  <a:pt x="513010" y="0"/>
                </a:lnTo>
                <a:cubicBezTo>
                  <a:pt x="542279" y="0"/>
                  <a:pt x="566005" y="23690"/>
                  <a:pt x="566005" y="52912"/>
                </a:cubicBezTo>
                <a:lnTo>
                  <a:pt x="566005" y="1179328"/>
                </a:lnTo>
                <a:cubicBezTo>
                  <a:pt x="566005" y="1208551"/>
                  <a:pt x="542279" y="1232240"/>
                  <a:pt x="513010" y="1232240"/>
                </a:cubicBezTo>
                <a:lnTo>
                  <a:pt x="52996" y="1232240"/>
                </a:lnTo>
                <a:cubicBezTo>
                  <a:pt x="23727" y="1232240"/>
                  <a:pt x="0" y="1208551"/>
                  <a:pt x="0" y="1179328"/>
                </a:cubicBezTo>
                <a:lnTo>
                  <a:pt x="0" y="52912"/>
                </a:lnTo>
                <a:cubicBezTo>
                  <a:pt x="0" y="34648"/>
                  <a:pt x="9269" y="18546"/>
                  <a:pt x="23366" y="9037"/>
                </a:cubicBezTo>
                <a:cubicBezTo>
                  <a:pt x="31824" y="3332"/>
                  <a:pt x="42020" y="0"/>
                  <a:pt x="52995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60464" y="4487576"/>
            <a:ext cx="926740" cy="1339186"/>
          </a:xfrm>
          <a:custGeom>
            <a:avLst/>
            <a:gdLst>
              <a:gd name="connsiteX0" fmla="*/ 0 w 926740"/>
              <a:gd name="connsiteY0" fmla="*/ 0 h 1339186"/>
              <a:gd name="connsiteX1" fmla="*/ 926740 w 926740"/>
              <a:gd name="connsiteY1" fmla="*/ 0 h 1339186"/>
              <a:gd name="connsiteX2" fmla="*/ 926740 w 926740"/>
              <a:gd name="connsiteY2" fmla="*/ 1339186 h 1339186"/>
              <a:gd name="connsiteX3" fmla="*/ 0 w 926740"/>
              <a:gd name="connsiteY3" fmla="*/ 1339186 h 133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40" h="1339186">
                <a:moveTo>
                  <a:pt x="0" y="0"/>
                </a:moveTo>
                <a:lnTo>
                  <a:pt x="926740" y="0"/>
                </a:lnTo>
                <a:lnTo>
                  <a:pt x="926740" y="1339186"/>
                </a:lnTo>
                <a:lnTo>
                  <a:pt x="0" y="13391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86428" y="2936392"/>
            <a:ext cx="3109105" cy="1934180"/>
          </a:xfrm>
          <a:custGeom>
            <a:avLst/>
            <a:gdLst>
              <a:gd name="connsiteX0" fmla="*/ 0 w 3109105"/>
              <a:gd name="connsiteY0" fmla="*/ 0 h 1934180"/>
              <a:gd name="connsiteX1" fmla="*/ 3109105 w 3109105"/>
              <a:gd name="connsiteY1" fmla="*/ 0 h 1934180"/>
              <a:gd name="connsiteX2" fmla="*/ 3109105 w 3109105"/>
              <a:gd name="connsiteY2" fmla="*/ 1934180 h 1934180"/>
              <a:gd name="connsiteX3" fmla="*/ 0 w 3109105"/>
              <a:gd name="connsiteY3" fmla="*/ 1934180 h 19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105" h="1934180">
                <a:moveTo>
                  <a:pt x="0" y="0"/>
                </a:moveTo>
                <a:lnTo>
                  <a:pt x="3109105" y="0"/>
                </a:lnTo>
                <a:lnTo>
                  <a:pt x="3109105" y="1934180"/>
                </a:lnTo>
                <a:lnTo>
                  <a:pt x="0" y="193418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813438" y="3468049"/>
            <a:ext cx="1317764" cy="1696674"/>
          </a:xfrm>
          <a:custGeom>
            <a:avLst/>
            <a:gdLst>
              <a:gd name="connsiteX0" fmla="*/ 0 w 1317764"/>
              <a:gd name="connsiteY0" fmla="*/ 0 h 1696674"/>
              <a:gd name="connsiteX1" fmla="*/ 1317764 w 1317764"/>
              <a:gd name="connsiteY1" fmla="*/ 0 h 1696674"/>
              <a:gd name="connsiteX2" fmla="*/ 1317764 w 1317764"/>
              <a:gd name="connsiteY2" fmla="*/ 1696674 h 1696674"/>
              <a:gd name="connsiteX3" fmla="*/ 0 w 1317764"/>
              <a:gd name="connsiteY3" fmla="*/ 1696674 h 169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64" h="1696674">
                <a:moveTo>
                  <a:pt x="0" y="0"/>
                </a:moveTo>
                <a:lnTo>
                  <a:pt x="1317764" y="0"/>
                </a:lnTo>
                <a:lnTo>
                  <a:pt x="1317764" y="1696674"/>
                </a:lnTo>
                <a:lnTo>
                  <a:pt x="0" y="1696674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608443" y="2038112"/>
            <a:ext cx="3789057" cy="2100250"/>
          </a:xfrm>
          <a:custGeom>
            <a:avLst/>
            <a:gdLst>
              <a:gd name="connsiteX0" fmla="*/ 0 w 3789057"/>
              <a:gd name="connsiteY0" fmla="*/ 0 h 2100250"/>
              <a:gd name="connsiteX1" fmla="*/ 3789057 w 3789057"/>
              <a:gd name="connsiteY1" fmla="*/ 0 h 2100250"/>
              <a:gd name="connsiteX2" fmla="*/ 3789057 w 3789057"/>
              <a:gd name="connsiteY2" fmla="*/ 2100250 h 2100250"/>
              <a:gd name="connsiteX3" fmla="*/ 0 w 3789057"/>
              <a:gd name="connsiteY3" fmla="*/ 2100250 h 21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9057" h="2100250">
                <a:moveTo>
                  <a:pt x="0" y="0"/>
                </a:moveTo>
                <a:lnTo>
                  <a:pt x="3789057" y="0"/>
                </a:lnTo>
                <a:lnTo>
                  <a:pt x="3789057" y="2100250"/>
                </a:lnTo>
                <a:lnTo>
                  <a:pt x="0" y="210025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64192" y="2218400"/>
            <a:ext cx="4202949" cy="2663519"/>
          </a:xfrm>
          <a:custGeom>
            <a:avLst/>
            <a:gdLst>
              <a:gd name="connsiteX0" fmla="*/ 0 w 4202949"/>
              <a:gd name="connsiteY0" fmla="*/ 0 h 2663519"/>
              <a:gd name="connsiteX1" fmla="*/ 4202949 w 4202949"/>
              <a:gd name="connsiteY1" fmla="*/ 0 h 2663519"/>
              <a:gd name="connsiteX2" fmla="*/ 4202949 w 4202949"/>
              <a:gd name="connsiteY2" fmla="*/ 2663519 h 2663519"/>
              <a:gd name="connsiteX3" fmla="*/ 0 w 4202949"/>
              <a:gd name="connsiteY3" fmla="*/ 2663519 h 266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949" h="2663519">
                <a:moveTo>
                  <a:pt x="0" y="0"/>
                </a:moveTo>
                <a:lnTo>
                  <a:pt x="4202949" y="0"/>
                </a:lnTo>
                <a:lnTo>
                  <a:pt x="4202949" y="2663519"/>
                </a:lnTo>
                <a:lnTo>
                  <a:pt x="0" y="2663519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72127" y="1975149"/>
            <a:ext cx="1665130" cy="3625127"/>
          </a:xfrm>
          <a:custGeom>
            <a:avLst/>
            <a:gdLst>
              <a:gd name="connsiteX0" fmla="*/ 155906 w 1665130"/>
              <a:gd name="connsiteY0" fmla="*/ 0 h 3625127"/>
              <a:gd name="connsiteX1" fmla="*/ 359541 w 1665130"/>
              <a:gd name="connsiteY1" fmla="*/ 0 h 3625127"/>
              <a:gd name="connsiteX2" fmla="*/ 359540 w 1665130"/>
              <a:gd name="connsiteY2" fmla="*/ 11605 h 3625127"/>
              <a:gd name="connsiteX3" fmla="*/ 483860 w 1665130"/>
              <a:gd name="connsiteY3" fmla="*/ 135731 h 3625127"/>
              <a:gd name="connsiteX4" fmla="*/ 1183530 w 1665130"/>
              <a:gd name="connsiteY4" fmla="*/ 135731 h 3625127"/>
              <a:gd name="connsiteX5" fmla="*/ 1307851 w 1665130"/>
              <a:gd name="connsiteY5" fmla="*/ 11605 h 3625127"/>
              <a:gd name="connsiteX6" fmla="*/ 1307851 w 1665130"/>
              <a:gd name="connsiteY6" fmla="*/ 0 h 3625127"/>
              <a:gd name="connsiteX7" fmla="*/ 1509224 w 1665130"/>
              <a:gd name="connsiteY7" fmla="*/ 0 h 3625127"/>
              <a:gd name="connsiteX8" fmla="*/ 1665130 w 1665130"/>
              <a:gd name="connsiteY8" fmla="*/ 155661 h 3625127"/>
              <a:gd name="connsiteX9" fmla="*/ 1665130 w 1665130"/>
              <a:gd name="connsiteY9" fmla="*/ 3469466 h 3625127"/>
              <a:gd name="connsiteX10" fmla="*/ 1509224 w 1665130"/>
              <a:gd name="connsiteY10" fmla="*/ 3625127 h 3625127"/>
              <a:gd name="connsiteX11" fmla="*/ 155907 w 1665130"/>
              <a:gd name="connsiteY11" fmla="*/ 3625127 h 3625127"/>
              <a:gd name="connsiteX12" fmla="*/ 0 w 1665130"/>
              <a:gd name="connsiteY12" fmla="*/ 3469466 h 3625127"/>
              <a:gd name="connsiteX13" fmla="*/ 0 w 1665130"/>
              <a:gd name="connsiteY13" fmla="*/ 155661 h 3625127"/>
              <a:gd name="connsiteX14" fmla="*/ 68739 w 1665130"/>
              <a:gd name="connsiteY14" fmla="*/ 26584 h 3625127"/>
              <a:gd name="connsiteX15" fmla="*/ 155906 w 1665130"/>
              <a:gd name="connsiteY15" fmla="*/ 0 h 362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130" h="3625127">
                <a:moveTo>
                  <a:pt x="155906" y="0"/>
                </a:moveTo>
                <a:lnTo>
                  <a:pt x="359541" y="0"/>
                </a:lnTo>
                <a:lnTo>
                  <a:pt x="359540" y="11605"/>
                </a:lnTo>
                <a:cubicBezTo>
                  <a:pt x="359541" y="80158"/>
                  <a:pt x="415200" y="135731"/>
                  <a:pt x="483860" y="135731"/>
                </a:cubicBezTo>
                <a:lnTo>
                  <a:pt x="1183530" y="135731"/>
                </a:lnTo>
                <a:cubicBezTo>
                  <a:pt x="1252190" y="135731"/>
                  <a:pt x="1307851" y="80158"/>
                  <a:pt x="1307851" y="11605"/>
                </a:cubicBezTo>
                <a:lnTo>
                  <a:pt x="1307851" y="0"/>
                </a:lnTo>
                <a:lnTo>
                  <a:pt x="1509224" y="0"/>
                </a:lnTo>
                <a:cubicBezTo>
                  <a:pt x="1595329" y="0"/>
                  <a:pt x="1665130" y="69693"/>
                  <a:pt x="1665130" y="155661"/>
                </a:cubicBezTo>
                <a:lnTo>
                  <a:pt x="1665130" y="3469466"/>
                </a:lnTo>
                <a:cubicBezTo>
                  <a:pt x="1665130" y="3555435"/>
                  <a:pt x="1595329" y="3625127"/>
                  <a:pt x="1509224" y="3625127"/>
                </a:cubicBezTo>
                <a:lnTo>
                  <a:pt x="155907" y="3625127"/>
                </a:lnTo>
                <a:cubicBezTo>
                  <a:pt x="69803" y="3625127"/>
                  <a:pt x="1" y="3555435"/>
                  <a:pt x="0" y="3469466"/>
                </a:cubicBezTo>
                <a:lnTo>
                  <a:pt x="0" y="155661"/>
                </a:lnTo>
                <a:cubicBezTo>
                  <a:pt x="0" y="101931"/>
                  <a:pt x="27266" y="54559"/>
                  <a:pt x="68739" y="26584"/>
                </a:cubicBezTo>
                <a:cubicBezTo>
                  <a:pt x="93621" y="9801"/>
                  <a:pt x="123617" y="0"/>
                  <a:pt x="155906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 rot="549907">
            <a:off x="7520147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/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4" Type="http://schemas.openxmlformats.org/officeDocument/2006/relationships/slideLayout" Target="../slideLayouts/slideLayout10.xml"/><Relationship Id="rId13" Type="http://schemas.openxmlformats.org/officeDocument/2006/relationships/image" Target="../media/image18.svg"/><Relationship Id="rId12" Type="http://schemas.openxmlformats.org/officeDocument/2006/relationships/image" Target="../media/image17.png"/><Relationship Id="rId11" Type="http://schemas.openxmlformats.org/officeDocument/2006/relationships/image" Target="../media/image16.svg"/><Relationship Id="rId10" Type="http://schemas.openxmlformats.org/officeDocument/2006/relationships/image" Target="../media/image1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5.svg"/><Relationship Id="rId7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jpe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hyperlink" Target="http://www.powerslides.com/" TargetMode="External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WWW.POWERSLIDES.COM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1" dirty="0"/>
              <a:t>PRESENTATIO</a:t>
            </a:r>
            <a:r>
              <a:rPr lang="en-GB" b="1" dirty="0"/>
              <a:t>N TEMPLATES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Stories worth telling…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4" b="11284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11" y="2757539"/>
            <a:ext cx="3631174" cy="3352282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7" b="10577"/>
          <a:stretch>
            <a:fillRect/>
          </a:stretch>
        </p:blipFill>
        <p:spPr/>
      </p:pic>
      <p:pic>
        <p:nvPicPr>
          <p:cNvPr id="1030" name="Picture 6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r="22187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68" y="4372437"/>
            <a:ext cx="1095933" cy="1624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539053" y="4650512"/>
            <a:ext cx="705511" cy="1373333"/>
          </a:xfrm>
          <a:prstGeom prst="rect">
            <a:avLst/>
          </a:prstGeom>
          <a:effectLst>
            <a:outerShdw blurRad="685800" sx="89000" sy="89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1032" name="Picture 8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0" r="31530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506748" y="2088893"/>
            <a:ext cx="455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Devices to provide you with your ultimate desire when working without glitch 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746" y="1579986"/>
            <a:ext cx="558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Smart Devices 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91" y="4001224"/>
            <a:ext cx="4008277" cy="2287450"/>
          </a:xfrm>
          <a:prstGeom prst="rect">
            <a:avLst/>
          </a:prstGeom>
        </p:spPr>
      </p:pic>
      <p:sp>
        <p:nvSpPr>
          <p:cNvPr id="30" name="Rectangle: Rounded Corners 29"/>
          <p:cNvSpPr/>
          <p:nvPr/>
        </p:nvSpPr>
        <p:spPr>
          <a:xfrm>
            <a:off x="585854" y="3172566"/>
            <a:ext cx="2196058" cy="1979854"/>
          </a:xfrm>
          <a:prstGeom prst="roundRect">
            <a:avLst>
              <a:gd name="adj" fmla="val 3555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160182" y="2871233"/>
            <a:ext cx="1047403" cy="1047405"/>
            <a:chOff x="876195" y="3432302"/>
            <a:chExt cx="1280442" cy="1280444"/>
          </a:xfrm>
        </p:grpSpPr>
        <p:grpSp>
          <p:nvGrpSpPr>
            <p:cNvPr id="22" name="Group 21"/>
            <p:cNvGrpSpPr/>
            <p:nvPr/>
          </p:nvGrpSpPr>
          <p:grpSpPr>
            <a:xfrm>
              <a:off x="876195" y="3432302"/>
              <a:ext cx="1280442" cy="1280444"/>
              <a:chOff x="3361475" y="4242700"/>
              <a:chExt cx="1513483" cy="15134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361475" y="4242701"/>
                <a:ext cx="1513481" cy="151348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Partial Circle 27"/>
              <p:cNvSpPr/>
              <p:nvPr/>
            </p:nvSpPr>
            <p:spPr>
              <a:xfrm>
                <a:off x="3361477" y="4242700"/>
                <a:ext cx="1513481" cy="1513481"/>
              </a:xfrm>
              <a:prstGeom prst="pie">
                <a:avLst>
                  <a:gd name="adj1" fmla="val 16216323"/>
                  <a:gd name="adj2" fmla="val 282881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71972" y="4452259"/>
                <a:ext cx="1092492" cy="10924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54282" y="3845979"/>
              <a:ext cx="924275" cy="45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id-ID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4062" y="4141461"/>
            <a:ext cx="2159642" cy="762689"/>
            <a:chOff x="5108136" y="5281593"/>
            <a:chExt cx="2159642" cy="762689"/>
          </a:xfrm>
        </p:grpSpPr>
        <p:sp>
          <p:nvSpPr>
            <p:cNvPr id="33" name="TextBox 32"/>
            <p:cNvSpPr txBox="1"/>
            <p:nvPr/>
          </p:nvSpPr>
          <p:spPr>
            <a:xfrm>
              <a:off x="5162636" y="5582617"/>
              <a:ext cx="205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40% of the company sales are from the mobile section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8136" y="5281593"/>
              <a:ext cx="2159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Mobile</a:t>
              </a:r>
              <a:endPara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Rectangle: Rounded Corners 37"/>
          <p:cNvSpPr/>
          <p:nvPr/>
        </p:nvSpPr>
        <p:spPr>
          <a:xfrm>
            <a:off x="7617032" y="1697362"/>
            <a:ext cx="4068220" cy="861194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7617032" y="2656381"/>
            <a:ext cx="4068220" cy="861194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807884" y="1821851"/>
            <a:ext cx="612216" cy="612216"/>
            <a:chOff x="2464676" y="1156721"/>
            <a:chExt cx="1738296" cy="1738296"/>
          </a:xfrm>
        </p:grpSpPr>
        <p:sp>
          <p:nvSpPr>
            <p:cNvPr id="43" name="Freeform: Shape 42"/>
            <p:cNvSpPr/>
            <p:nvPr/>
          </p:nvSpPr>
          <p:spPr>
            <a:xfrm>
              <a:off x="2464676" y="1156721"/>
              <a:ext cx="1738296" cy="1738296"/>
            </a:xfrm>
            <a:custGeom>
              <a:avLst/>
              <a:gdLst>
                <a:gd name="connsiteX0" fmla="*/ 1388745 w 1381125"/>
                <a:gd name="connsiteY0" fmla="*/ 690563 h 1381125"/>
                <a:gd name="connsiteX1" fmla="*/ 694373 w 1381125"/>
                <a:gd name="connsiteY1" fmla="*/ 1381125 h 1381125"/>
                <a:gd name="connsiteX2" fmla="*/ 0 w 1381125"/>
                <a:gd name="connsiteY2" fmla="*/ 690562 h 1381125"/>
                <a:gd name="connsiteX3" fmla="*/ 694373 w 1381125"/>
                <a:gd name="connsiteY3" fmla="*/ 0 h 1381125"/>
                <a:gd name="connsiteX4" fmla="*/ 1388745 w 1381125"/>
                <a:gd name="connsiteY4" fmla="*/ 690563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25" h="1381125">
                  <a:moveTo>
                    <a:pt x="1388745" y="690563"/>
                  </a:moveTo>
                  <a:cubicBezTo>
                    <a:pt x="1388745" y="1071950"/>
                    <a:pt x="1077864" y="1381125"/>
                    <a:pt x="694373" y="1381125"/>
                  </a:cubicBezTo>
                  <a:cubicBezTo>
                    <a:pt x="310881" y="1381125"/>
                    <a:pt x="0" y="1071950"/>
                    <a:pt x="0" y="690562"/>
                  </a:cubicBezTo>
                  <a:cubicBezTo>
                    <a:pt x="0" y="309175"/>
                    <a:pt x="310881" y="0"/>
                    <a:pt x="694373" y="0"/>
                  </a:cubicBezTo>
                  <a:cubicBezTo>
                    <a:pt x="1077864" y="0"/>
                    <a:pt x="1388745" y="309175"/>
                    <a:pt x="1388745" y="6905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555852" y="1254906"/>
              <a:ext cx="1555943" cy="1541925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2668476" y="1366515"/>
              <a:ext cx="1330696" cy="1318707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610007" y="1897127"/>
            <a:ext cx="287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Nvidia GTX chip to enable you enjoy your gaming experience 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807884" y="2780870"/>
            <a:ext cx="612216" cy="612216"/>
            <a:chOff x="2464676" y="1156721"/>
            <a:chExt cx="1738296" cy="1738296"/>
          </a:xfrm>
        </p:grpSpPr>
        <p:sp>
          <p:nvSpPr>
            <p:cNvPr id="50" name="Freeform: Shape 49"/>
            <p:cNvSpPr/>
            <p:nvPr/>
          </p:nvSpPr>
          <p:spPr>
            <a:xfrm>
              <a:off x="2464676" y="1156721"/>
              <a:ext cx="1738296" cy="1738296"/>
            </a:xfrm>
            <a:custGeom>
              <a:avLst/>
              <a:gdLst>
                <a:gd name="connsiteX0" fmla="*/ 1388745 w 1381125"/>
                <a:gd name="connsiteY0" fmla="*/ 690563 h 1381125"/>
                <a:gd name="connsiteX1" fmla="*/ 694373 w 1381125"/>
                <a:gd name="connsiteY1" fmla="*/ 1381125 h 1381125"/>
                <a:gd name="connsiteX2" fmla="*/ 0 w 1381125"/>
                <a:gd name="connsiteY2" fmla="*/ 690562 h 1381125"/>
                <a:gd name="connsiteX3" fmla="*/ 694373 w 1381125"/>
                <a:gd name="connsiteY3" fmla="*/ 0 h 1381125"/>
                <a:gd name="connsiteX4" fmla="*/ 1388745 w 1381125"/>
                <a:gd name="connsiteY4" fmla="*/ 690563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25" h="1381125">
                  <a:moveTo>
                    <a:pt x="1388745" y="690563"/>
                  </a:moveTo>
                  <a:cubicBezTo>
                    <a:pt x="1388745" y="1071950"/>
                    <a:pt x="1077864" y="1381125"/>
                    <a:pt x="694373" y="1381125"/>
                  </a:cubicBezTo>
                  <a:cubicBezTo>
                    <a:pt x="310881" y="1381125"/>
                    <a:pt x="0" y="1071950"/>
                    <a:pt x="0" y="690562"/>
                  </a:cubicBezTo>
                  <a:cubicBezTo>
                    <a:pt x="0" y="309175"/>
                    <a:pt x="310881" y="0"/>
                    <a:pt x="694373" y="0"/>
                  </a:cubicBezTo>
                  <a:cubicBezTo>
                    <a:pt x="1077864" y="0"/>
                    <a:pt x="1388745" y="309175"/>
                    <a:pt x="1388745" y="6905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2555852" y="1254906"/>
              <a:ext cx="1555943" cy="1541925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2668476" y="1366515"/>
              <a:ext cx="1330696" cy="1318707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610007" y="2856146"/>
            <a:ext cx="287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High resolution screens to provide you with a great viewing experience 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: Rounded Corners 39"/>
          <p:cNvSpPr/>
          <p:nvPr/>
        </p:nvSpPr>
        <p:spPr>
          <a:xfrm>
            <a:off x="7617032" y="3615400"/>
            <a:ext cx="4068220" cy="861194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807884" y="3739889"/>
            <a:ext cx="612216" cy="612216"/>
            <a:chOff x="2464676" y="1156721"/>
            <a:chExt cx="1738296" cy="1738296"/>
          </a:xfrm>
        </p:grpSpPr>
        <p:sp>
          <p:nvSpPr>
            <p:cNvPr id="55" name="Freeform: Shape 54"/>
            <p:cNvSpPr/>
            <p:nvPr/>
          </p:nvSpPr>
          <p:spPr>
            <a:xfrm>
              <a:off x="2464676" y="1156721"/>
              <a:ext cx="1738296" cy="1738296"/>
            </a:xfrm>
            <a:custGeom>
              <a:avLst/>
              <a:gdLst>
                <a:gd name="connsiteX0" fmla="*/ 1388745 w 1381125"/>
                <a:gd name="connsiteY0" fmla="*/ 690563 h 1381125"/>
                <a:gd name="connsiteX1" fmla="*/ 694373 w 1381125"/>
                <a:gd name="connsiteY1" fmla="*/ 1381125 h 1381125"/>
                <a:gd name="connsiteX2" fmla="*/ 0 w 1381125"/>
                <a:gd name="connsiteY2" fmla="*/ 690562 h 1381125"/>
                <a:gd name="connsiteX3" fmla="*/ 694373 w 1381125"/>
                <a:gd name="connsiteY3" fmla="*/ 0 h 1381125"/>
                <a:gd name="connsiteX4" fmla="*/ 1388745 w 1381125"/>
                <a:gd name="connsiteY4" fmla="*/ 690563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25" h="1381125">
                  <a:moveTo>
                    <a:pt x="1388745" y="690563"/>
                  </a:moveTo>
                  <a:cubicBezTo>
                    <a:pt x="1388745" y="1071950"/>
                    <a:pt x="1077864" y="1381125"/>
                    <a:pt x="694373" y="1381125"/>
                  </a:cubicBezTo>
                  <a:cubicBezTo>
                    <a:pt x="310881" y="1381125"/>
                    <a:pt x="0" y="1071950"/>
                    <a:pt x="0" y="690562"/>
                  </a:cubicBezTo>
                  <a:cubicBezTo>
                    <a:pt x="0" y="309175"/>
                    <a:pt x="310881" y="0"/>
                    <a:pt x="694373" y="0"/>
                  </a:cubicBezTo>
                  <a:cubicBezTo>
                    <a:pt x="1077864" y="0"/>
                    <a:pt x="1388745" y="309175"/>
                    <a:pt x="1388745" y="6905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2555852" y="1254906"/>
              <a:ext cx="1555943" cy="1541925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2668476" y="1366515"/>
              <a:ext cx="1330696" cy="1318707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610007" y="3815165"/>
            <a:ext cx="287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olid State Drives allowing your screen to boot faster 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5" name="Graphic 7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1425" y="3933430"/>
            <a:ext cx="225135" cy="225135"/>
          </a:xfrm>
          <a:prstGeom prst="rect">
            <a:avLst/>
          </a:prstGeom>
        </p:spPr>
      </p:pic>
      <p:pic>
        <p:nvPicPr>
          <p:cNvPr id="76" name="Graphic 7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1425" y="2015392"/>
            <a:ext cx="225135" cy="225135"/>
          </a:xfrm>
          <a:prstGeom prst="rect">
            <a:avLst/>
          </a:prstGeom>
        </p:spPr>
      </p:pic>
      <p:pic>
        <p:nvPicPr>
          <p:cNvPr id="77" name="Graphic 76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1425" y="2974411"/>
            <a:ext cx="225135" cy="22513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DEVICE </a:t>
            </a:r>
            <a:r>
              <a:rPr lang="en-GB" sz="3200" b="1" dirty="0">
                <a:solidFill>
                  <a:schemeClr val="accent1"/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GB" sz="3200" b="1" dirty="0">
              <a:solidFill>
                <a:schemeClr val="accent1"/>
              </a:solidFill>
              <a:latin typeface="Lato Black" panose="020F0A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A02020204030203" pitchFamily="34" charset="0"/>
              <a:ea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60" name="Slide Number Placeholder 5"/>
          <p:cNvSpPr txBox="1"/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</a:t>
            </a:r>
            <a:endParaRPr lang="en-GB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96610"/>
            <a:ext cx="12192000" cy="2264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75" y="1959337"/>
            <a:ext cx="6438873" cy="3674547"/>
          </a:xfrm>
          <a:prstGeom prst="rect">
            <a:avLst/>
          </a:prstGeom>
        </p:spPr>
      </p:pic>
      <p:pic>
        <p:nvPicPr>
          <p:cNvPr id="61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 b="10526"/>
          <a:stretch>
            <a:fillRect/>
          </a:stretch>
        </p:blipFill>
        <p:spPr>
          <a:xfrm>
            <a:off x="6564313" y="2217738"/>
            <a:ext cx="4202112" cy="2663825"/>
          </a:xfrm>
        </p:spPr>
      </p:pic>
      <p:sp>
        <p:nvSpPr>
          <p:cNvPr id="7" name="TextBox 6"/>
          <p:cNvSpPr txBox="1"/>
          <p:nvPr/>
        </p:nvSpPr>
        <p:spPr>
          <a:xfrm>
            <a:off x="506746" y="1579986"/>
            <a:ext cx="558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Powerslides Laptop 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06746" y="2218398"/>
            <a:ext cx="4950129" cy="1045501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506746" y="3374098"/>
            <a:ext cx="4950129" cy="1045501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506746" y="4567898"/>
            <a:ext cx="4950129" cy="1045501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50299" y="2382880"/>
            <a:ext cx="4463023" cy="664376"/>
            <a:chOff x="697598" y="2382880"/>
            <a:chExt cx="4463023" cy="664376"/>
          </a:xfrm>
        </p:grpSpPr>
        <p:grpSp>
          <p:nvGrpSpPr>
            <p:cNvPr id="10" name="Group 9"/>
            <p:cNvGrpSpPr/>
            <p:nvPr/>
          </p:nvGrpSpPr>
          <p:grpSpPr>
            <a:xfrm>
              <a:off x="697598" y="2435040"/>
              <a:ext cx="612216" cy="612216"/>
              <a:chOff x="2464676" y="1156721"/>
              <a:chExt cx="1738296" cy="1738296"/>
            </a:xfrm>
          </p:grpSpPr>
          <p:sp>
            <p:nvSpPr>
              <p:cNvPr id="11" name="Freeform: Shape 10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: Shape 11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27" name="Graphic 26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139" y="2628581"/>
              <a:ext cx="225135" cy="225135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499720" y="2382880"/>
              <a:ext cx="3660901" cy="531870"/>
              <a:chOff x="1499720" y="2284997"/>
              <a:chExt cx="3660901" cy="53187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99720" y="2539868"/>
                <a:ext cx="3660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Long-power to surf, stream and more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99721" y="2284997"/>
                <a:ext cx="3184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Power</a:t>
                </a:r>
                <a:endPara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750299" y="3590740"/>
            <a:ext cx="612216" cy="612216"/>
            <a:chOff x="2464676" y="1156721"/>
            <a:chExt cx="1738296" cy="1738296"/>
          </a:xfrm>
        </p:grpSpPr>
        <p:sp>
          <p:nvSpPr>
            <p:cNvPr id="41" name="Freeform: Shape 40"/>
            <p:cNvSpPr/>
            <p:nvPr/>
          </p:nvSpPr>
          <p:spPr>
            <a:xfrm>
              <a:off x="2464676" y="1156721"/>
              <a:ext cx="1738296" cy="1738296"/>
            </a:xfrm>
            <a:custGeom>
              <a:avLst/>
              <a:gdLst>
                <a:gd name="connsiteX0" fmla="*/ 1388745 w 1381125"/>
                <a:gd name="connsiteY0" fmla="*/ 690563 h 1381125"/>
                <a:gd name="connsiteX1" fmla="*/ 694373 w 1381125"/>
                <a:gd name="connsiteY1" fmla="*/ 1381125 h 1381125"/>
                <a:gd name="connsiteX2" fmla="*/ 0 w 1381125"/>
                <a:gd name="connsiteY2" fmla="*/ 690562 h 1381125"/>
                <a:gd name="connsiteX3" fmla="*/ 694373 w 1381125"/>
                <a:gd name="connsiteY3" fmla="*/ 0 h 1381125"/>
                <a:gd name="connsiteX4" fmla="*/ 1388745 w 1381125"/>
                <a:gd name="connsiteY4" fmla="*/ 690563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25" h="1381125">
                  <a:moveTo>
                    <a:pt x="1388745" y="690563"/>
                  </a:moveTo>
                  <a:cubicBezTo>
                    <a:pt x="1388745" y="1071950"/>
                    <a:pt x="1077864" y="1381125"/>
                    <a:pt x="694373" y="1381125"/>
                  </a:cubicBezTo>
                  <a:cubicBezTo>
                    <a:pt x="310881" y="1381125"/>
                    <a:pt x="0" y="1071950"/>
                    <a:pt x="0" y="690562"/>
                  </a:cubicBezTo>
                  <a:cubicBezTo>
                    <a:pt x="0" y="309175"/>
                    <a:pt x="310881" y="0"/>
                    <a:pt x="694373" y="0"/>
                  </a:cubicBezTo>
                  <a:cubicBezTo>
                    <a:pt x="1077864" y="0"/>
                    <a:pt x="1388745" y="309175"/>
                    <a:pt x="1388745" y="6905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555852" y="1254906"/>
              <a:ext cx="1555943" cy="1541925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668476" y="1366515"/>
              <a:ext cx="1330696" cy="1318707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52421" y="3538580"/>
            <a:ext cx="3660901" cy="716536"/>
            <a:chOff x="1499720" y="2284997"/>
            <a:chExt cx="3660901" cy="716536"/>
          </a:xfrm>
        </p:grpSpPr>
        <p:sp>
          <p:nvSpPr>
            <p:cNvPr id="39" name="TextBox 38"/>
            <p:cNvSpPr txBox="1"/>
            <p:nvPr/>
          </p:nvSpPr>
          <p:spPr>
            <a:xfrm>
              <a:off x="1499720" y="2539868"/>
              <a:ext cx="3660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Snappy solid state drive for seamless performance and reliable multitasking 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99721" y="2284997"/>
              <a:ext cx="3184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Flexible 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0299" y="4784540"/>
            <a:ext cx="612216" cy="612216"/>
            <a:chOff x="2464676" y="1156721"/>
            <a:chExt cx="1738296" cy="1738296"/>
          </a:xfrm>
        </p:grpSpPr>
        <p:sp>
          <p:nvSpPr>
            <p:cNvPr id="50" name="Freeform: Shape 49"/>
            <p:cNvSpPr/>
            <p:nvPr/>
          </p:nvSpPr>
          <p:spPr>
            <a:xfrm>
              <a:off x="2464676" y="1156721"/>
              <a:ext cx="1738296" cy="1738296"/>
            </a:xfrm>
            <a:custGeom>
              <a:avLst/>
              <a:gdLst>
                <a:gd name="connsiteX0" fmla="*/ 1388745 w 1381125"/>
                <a:gd name="connsiteY0" fmla="*/ 690563 h 1381125"/>
                <a:gd name="connsiteX1" fmla="*/ 694373 w 1381125"/>
                <a:gd name="connsiteY1" fmla="*/ 1381125 h 1381125"/>
                <a:gd name="connsiteX2" fmla="*/ 0 w 1381125"/>
                <a:gd name="connsiteY2" fmla="*/ 690562 h 1381125"/>
                <a:gd name="connsiteX3" fmla="*/ 694373 w 1381125"/>
                <a:gd name="connsiteY3" fmla="*/ 0 h 1381125"/>
                <a:gd name="connsiteX4" fmla="*/ 1388745 w 1381125"/>
                <a:gd name="connsiteY4" fmla="*/ 690563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25" h="1381125">
                  <a:moveTo>
                    <a:pt x="1388745" y="690563"/>
                  </a:moveTo>
                  <a:cubicBezTo>
                    <a:pt x="1388745" y="1071950"/>
                    <a:pt x="1077864" y="1381125"/>
                    <a:pt x="694373" y="1381125"/>
                  </a:cubicBezTo>
                  <a:cubicBezTo>
                    <a:pt x="310881" y="1381125"/>
                    <a:pt x="0" y="1071950"/>
                    <a:pt x="0" y="690562"/>
                  </a:cubicBezTo>
                  <a:cubicBezTo>
                    <a:pt x="0" y="309175"/>
                    <a:pt x="310881" y="0"/>
                    <a:pt x="694373" y="0"/>
                  </a:cubicBezTo>
                  <a:cubicBezTo>
                    <a:pt x="1077864" y="0"/>
                    <a:pt x="1388745" y="309175"/>
                    <a:pt x="1388745" y="6905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2555852" y="1254906"/>
              <a:ext cx="1555943" cy="1541925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2668476" y="1366515"/>
              <a:ext cx="1330696" cy="1318707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52421" y="4732380"/>
            <a:ext cx="3660901" cy="716536"/>
            <a:chOff x="1499720" y="2284997"/>
            <a:chExt cx="3660901" cy="716536"/>
          </a:xfrm>
        </p:grpSpPr>
        <p:sp>
          <p:nvSpPr>
            <p:cNvPr id="48" name="TextBox 47"/>
            <p:cNvSpPr txBox="1"/>
            <p:nvPr/>
          </p:nvSpPr>
          <p:spPr>
            <a:xfrm>
              <a:off x="1499720" y="2539868"/>
              <a:ext cx="3660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Allowing you to quickly access and input important information </a:t>
              </a:r>
              <a:endPara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99721" y="2284997"/>
              <a:ext cx="3184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Touchscreen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10067967" y="1565830"/>
            <a:ext cx="1398350" cy="139835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243441" y="1741303"/>
            <a:ext cx="1047403" cy="1047405"/>
            <a:chOff x="876195" y="3432302"/>
            <a:chExt cx="1280442" cy="1280444"/>
          </a:xfrm>
        </p:grpSpPr>
        <p:grpSp>
          <p:nvGrpSpPr>
            <p:cNvPr id="54" name="Group 53"/>
            <p:cNvGrpSpPr/>
            <p:nvPr/>
          </p:nvGrpSpPr>
          <p:grpSpPr>
            <a:xfrm>
              <a:off x="876195" y="3432302"/>
              <a:ext cx="1280442" cy="1280444"/>
              <a:chOff x="3361475" y="4242700"/>
              <a:chExt cx="1513483" cy="1513482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361475" y="4242701"/>
                <a:ext cx="1513481" cy="151348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Partial Circle 56"/>
              <p:cNvSpPr/>
              <p:nvPr/>
            </p:nvSpPr>
            <p:spPr>
              <a:xfrm>
                <a:off x="3361477" y="4242700"/>
                <a:ext cx="1513481" cy="1513481"/>
              </a:xfrm>
              <a:prstGeom prst="pie">
                <a:avLst>
                  <a:gd name="adj1" fmla="val 16216323"/>
                  <a:gd name="adj2" fmla="val 282881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571972" y="4452259"/>
                <a:ext cx="1092492" cy="10924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054282" y="3845979"/>
              <a:ext cx="924275" cy="451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id-ID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59" name="Graphic 5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460" y="3787901"/>
            <a:ext cx="217894" cy="217894"/>
          </a:xfrm>
          <a:prstGeom prst="rect">
            <a:avLst/>
          </a:prstGeom>
        </p:spPr>
      </p:pic>
      <p:pic>
        <p:nvPicPr>
          <p:cNvPr id="60" name="Graphic 5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460" y="4981701"/>
            <a:ext cx="217894" cy="21789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DEVICE </a:t>
            </a:r>
            <a:r>
              <a:rPr lang="en-GB" sz="3200" b="1" dirty="0">
                <a:solidFill>
                  <a:schemeClr val="accent1"/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GB" sz="3200" b="1" dirty="0">
              <a:solidFill>
                <a:schemeClr val="accent1"/>
              </a:solidFill>
              <a:latin typeface="Lato Black" panose="020F0A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A02020204030203" pitchFamily="34" charset="0"/>
              <a:ea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63" name="Slide Number Placeholder 5"/>
          <p:cNvSpPr txBox="1"/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</a:t>
            </a:r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31771" y="1522338"/>
            <a:ext cx="4528458" cy="452845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058229" y="1766464"/>
            <a:ext cx="2075543" cy="4040207"/>
          </a:xfrm>
          <a:prstGeom prst="rect">
            <a:avLst/>
          </a:prstGeom>
          <a:effectLst>
            <a:outerShdw blurRad="685800" sx="89000" sy="89000" algn="ctr" rotWithShape="0">
              <a:prstClr val="black">
                <a:alpha val="31000"/>
              </a:prstClr>
            </a:outerShdw>
          </a:effectLst>
        </p:spPr>
      </p:pic>
      <p:grpSp>
        <p:nvGrpSpPr>
          <p:cNvPr id="65" name="Group 64"/>
          <p:cNvGrpSpPr/>
          <p:nvPr/>
        </p:nvGrpSpPr>
        <p:grpSpPr>
          <a:xfrm>
            <a:off x="1290904" y="2193751"/>
            <a:ext cx="3431044" cy="832196"/>
            <a:chOff x="485446" y="1909763"/>
            <a:chExt cx="3431044" cy="832196"/>
          </a:xfrm>
        </p:grpSpPr>
        <p:sp>
          <p:nvSpPr>
            <p:cNvPr id="84" name="Rectangle: Rounded Corners 83"/>
            <p:cNvSpPr/>
            <p:nvPr/>
          </p:nvSpPr>
          <p:spPr>
            <a:xfrm>
              <a:off x="506746" y="1909763"/>
              <a:ext cx="3112754" cy="832196"/>
            </a:xfrm>
            <a:prstGeom prst="roundRect">
              <a:avLst>
                <a:gd name="adj" fmla="val 1533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1270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3291200" y="2013216"/>
              <a:ext cx="625290" cy="625290"/>
              <a:chOff x="2464676" y="1156721"/>
              <a:chExt cx="1738296" cy="1738296"/>
            </a:xfrm>
          </p:grpSpPr>
          <p:sp>
            <p:nvSpPr>
              <p:cNvPr id="89" name="Freeform: Shape 88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01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85446" y="2085936"/>
              <a:ext cx="2709521" cy="479848"/>
              <a:chOff x="4249434" y="4812259"/>
              <a:chExt cx="2709521" cy="479848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4249434" y="5015108"/>
                <a:ext cx="2709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17 hours video playback 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175023" y="4812259"/>
                <a:ext cx="1783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Battery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894178" y="3370469"/>
            <a:ext cx="3431044" cy="832196"/>
            <a:chOff x="485446" y="1909763"/>
            <a:chExt cx="3431044" cy="832196"/>
          </a:xfrm>
        </p:grpSpPr>
        <p:sp>
          <p:nvSpPr>
            <p:cNvPr id="76" name="Rectangle: Rounded Corners 75"/>
            <p:cNvSpPr/>
            <p:nvPr/>
          </p:nvSpPr>
          <p:spPr>
            <a:xfrm>
              <a:off x="506746" y="1909763"/>
              <a:ext cx="3112754" cy="832196"/>
            </a:xfrm>
            <a:prstGeom prst="roundRect">
              <a:avLst>
                <a:gd name="adj" fmla="val 1533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1270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291200" y="2013216"/>
              <a:ext cx="625290" cy="625290"/>
              <a:chOff x="2464676" y="1156721"/>
              <a:chExt cx="1738296" cy="1738296"/>
            </a:xfrm>
          </p:grpSpPr>
          <p:sp>
            <p:nvSpPr>
              <p:cNvPr id="81" name="Freeform: Shape 80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03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85446" y="2085936"/>
              <a:ext cx="2709521" cy="479848"/>
              <a:chOff x="4249434" y="4812259"/>
              <a:chExt cx="2709521" cy="47984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249434" y="5015108"/>
                <a:ext cx="2709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Super Retina XDR, 6.1-inch 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175023" y="4812259"/>
                <a:ext cx="1783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Display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0904" y="4547187"/>
            <a:ext cx="3431044" cy="832196"/>
            <a:chOff x="485446" y="1909763"/>
            <a:chExt cx="3431044" cy="832196"/>
          </a:xfrm>
        </p:grpSpPr>
        <p:sp>
          <p:nvSpPr>
            <p:cNvPr id="68" name="Rectangle: Rounded Corners 67"/>
            <p:cNvSpPr/>
            <p:nvPr/>
          </p:nvSpPr>
          <p:spPr>
            <a:xfrm>
              <a:off x="506746" y="1909763"/>
              <a:ext cx="3112754" cy="832196"/>
            </a:xfrm>
            <a:prstGeom prst="roundRect">
              <a:avLst>
                <a:gd name="adj" fmla="val 1533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1270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291200" y="2013216"/>
              <a:ext cx="625290" cy="625290"/>
              <a:chOff x="2464676" y="1156721"/>
              <a:chExt cx="1738296" cy="1738296"/>
            </a:xfrm>
          </p:grpSpPr>
          <p:sp>
            <p:nvSpPr>
              <p:cNvPr id="73" name="Freeform: Shape 72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05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85446" y="2085936"/>
              <a:ext cx="2709521" cy="479848"/>
              <a:chOff x="4249434" y="4812259"/>
              <a:chExt cx="2709521" cy="479848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4249434" y="5015108"/>
                <a:ext cx="2709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Stainless Steel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75023" y="4812259"/>
                <a:ext cx="1783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Material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 flipH="1">
            <a:off x="7470053" y="2193751"/>
            <a:ext cx="3431044" cy="832196"/>
            <a:chOff x="485446" y="1909763"/>
            <a:chExt cx="3431044" cy="832196"/>
          </a:xfrm>
        </p:grpSpPr>
        <p:sp>
          <p:nvSpPr>
            <p:cNvPr id="114" name="Rectangle: Rounded Corners 113"/>
            <p:cNvSpPr/>
            <p:nvPr/>
          </p:nvSpPr>
          <p:spPr>
            <a:xfrm>
              <a:off x="506746" y="1909763"/>
              <a:ext cx="3112754" cy="832196"/>
            </a:xfrm>
            <a:prstGeom prst="roundRect">
              <a:avLst>
                <a:gd name="adj" fmla="val 1533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1270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291200" y="2013216"/>
              <a:ext cx="625290" cy="625290"/>
              <a:chOff x="2464676" y="1156721"/>
              <a:chExt cx="1738296" cy="1738296"/>
            </a:xfrm>
          </p:grpSpPr>
          <p:sp>
            <p:nvSpPr>
              <p:cNvPr id="119" name="Freeform: Shape 118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02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85446" y="2085936"/>
              <a:ext cx="2709521" cy="479848"/>
              <a:chOff x="4249434" y="4812259"/>
              <a:chExt cx="2709521" cy="479848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4249434" y="5015108"/>
                <a:ext cx="2709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5G LTE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175023" y="4812259"/>
                <a:ext cx="1783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Connection 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 flipH="1">
            <a:off x="7866779" y="3370469"/>
            <a:ext cx="3431044" cy="832196"/>
            <a:chOff x="485446" y="1909763"/>
            <a:chExt cx="3431044" cy="832196"/>
          </a:xfrm>
        </p:grpSpPr>
        <p:sp>
          <p:nvSpPr>
            <p:cNvPr id="106" name="Rectangle: Rounded Corners 105"/>
            <p:cNvSpPr/>
            <p:nvPr/>
          </p:nvSpPr>
          <p:spPr>
            <a:xfrm>
              <a:off x="506746" y="1909763"/>
              <a:ext cx="3112754" cy="832196"/>
            </a:xfrm>
            <a:prstGeom prst="roundRect">
              <a:avLst>
                <a:gd name="adj" fmla="val 1533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1270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291200" y="2013216"/>
              <a:ext cx="625290" cy="625290"/>
              <a:chOff x="2464676" y="1156721"/>
              <a:chExt cx="1738296" cy="1738296"/>
            </a:xfrm>
          </p:grpSpPr>
          <p:sp>
            <p:nvSpPr>
              <p:cNvPr id="111" name="Freeform: Shape 110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04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485446" y="2085936"/>
              <a:ext cx="2709522" cy="479848"/>
              <a:chOff x="4249434" y="4812259"/>
              <a:chExt cx="2709522" cy="479848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249434" y="5015108"/>
                <a:ext cx="2709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5.78 inches 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152051" y="4812259"/>
                <a:ext cx="18069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Height 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 flipH="1">
            <a:off x="7470053" y="4547187"/>
            <a:ext cx="3431044" cy="832196"/>
            <a:chOff x="485446" y="1909763"/>
            <a:chExt cx="3431044" cy="832196"/>
          </a:xfrm>
        </p:grpSpPr>
        <p:sp>
          <p:nvSpPr>
            <p:cNvPr id="98" name="Rectangle: Rounded Corners 97"/>
            <p:cNvSpPr/>
            <p:nvPr/>
          </p:nvSpPr>
          <p:spPr>
            <a:xfrm>
              <a:off x="506746" y="1909763"/>
              <a:ext cx="3112754" cy="832196"/>
            </a:xfrm>
            <a:prstGeom prst="roundRect">
              <a:avLst>
                <a:gd name="adj" fmla="val 1533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1270000" dist="381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291200" y="2013216"/>
              <a:ext cx="625290" cy="625290"/>
              <a:chOff x="2464676" y="1156721"/>
              <a:chExt cx="1738296" cy="1738296"/>
            </a:xfrm>
          </p:grpSpPr>
          <p:sp>
            <p:nvSpPr>
              <p:cNvPr id="103" name="Freeform: Shape 102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06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5446" y="2085936"/>
              <a:ext cx="2709521" cy="530648"/>
              <a:chOff x="4249434" y="4812259"/>
              <a:chExt cx="2709521" cy="530648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249434" y="5065908"/>
                <a:ext cx="27095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5.78 ounces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175023" y="4812259"/>
                <a:ext cx="1783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Weight 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30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1" r="31561"/>
          <a:stretch>
            <a:fillRect/>
          </a:stretch>
        </p:blipFill>
        <p:spPr>
          <a:xfrm>
            <a:off x="5272088" y="1974850"/>
            <a:ext cx="1665287" cy="3625850"/>
          </a:xfrm>
        </p:spPr>
      </p:pic>
      <p:sp>
        <p:nvSpPr>
          <p:cNvPr id="60" name="TextBox 59"/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DEVICE </a:t>
            </a:r>
            <a:r>
              <a:rPr lang="en-GB" sz="3200" b="1" dirty="0">
                <a:solidFill>
                  <a:schemeClr val="accent1"/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GB" sz="3200" b="1" dirty="0">
              <a:solidFill>
                <a:schemeClr val="accent1"/>
              </a:solidFill>
              <a:latin typeface="Lato Black" panose="020F0A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A02020204030203" pitchFamily="34" charset="0"/>
              <a:ea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63" name="Slide Number Placeholder 5"/>
          <p:cNvSpPr txBox="1"/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</a:t>
            </a:r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8743" y="720716"/>
            <a:ext cx="3463258" cy="541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6635" y="1121935"/>
            <a:ext cx="4255377" cy="4761389"/>
          </a:xfrm>
          <a:prstGeom prst="rect">
            <a:avLst/>
          </a:prstGeom>
          <a:effectLst>
            <a:outerShdw blurRad="635000" dist="381000" algn="l" rotWithShape="0">
              <a:prstClr val="black">
                <a:alpha val="5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06748" y="2088893"/>
            <a:ext cx="455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Smartwatches can do everything a smartphone is capable of doing, as well as measure certain biometric information such as heart rate, respiration rate, blood oxygen saturation, and sleep patterns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6746" y="1579986"/>
            <a:ext cx="558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Powerslides iWATCH 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r="27074"/>
          <a:stretch>
            <a:fillRect/>
          </a:stretch>
        </p:blipFill>
        <p:spPr/>
      </p:pic>
      <p:sp>
        <p:nvSpPr>
          <p:cNvPr id="14" name="Rectangle: Rounded Corners 13"/>
          <p:cNvSpPr/>
          <p:nvPr/>
        </p:nvSpPr>
        <p:spPr>
          <a:xfrm>
            <a:off x="506746" y="3195643"/>
            <a:ext cx="2266603" cy="2082307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29125" y="3195643"/>
            <a:ext cx="2266603" cy="2082307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5351505" y="3195643"/>
            <a:ext cx="2266603" cy="2082307"/>
          </a:xfrm>
          <a:prstGeom prst="roundRect">
            <a:avLst>
              <a:gd name="adj" fmla="val 8386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8900000" scaled="1"/>
            <a:tileRect/>
          </a:gra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44879" y="2959936"/>
            <a:ext cx="1790336" cy="2041653"/>
            <a:chOff x="4505333" y="3803386"/>
            <a:chExt cx="1790336" cy="2041653"/>
          </a:xfrm>
        </p:grpSpPr>
        <p:grpSp>
          <p:nvGrpSpPr>
            <p:cNvPr id="18" name="Group 17"/>
            <p:cNvGrpSpPr/>
            <p:nvPr/>
          </p:nvGrpSpPr>
          <p:grpSpPr>
            <a:xfrm>
              <a:off x="4569613" y="3803386"/>
              <a:ext cx="848156" cy="848156"/>
              <a:chOff x="2464676" y="1156721"/>
              <a:chExt cx="1738296" cy="1738296"/>
            </a:xfrm>
          </p:grpSpPr>
          <p:sp>
            <p:nvSpPr>
              <p:cNvPr id="22" name="Freeform: Shape 21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01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05333" y="4812259"/>
              <a:ext cx="1790336" cy="1032780"/>
              <a:chOff x="4508867" y="4812259"/>
              <a:chExt cx="1790336" cy="103278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508867" y="5198708"/>
                <a:ext cx="1790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It helps you to track your items once you’ve connected them</a:t>
                </a:r>
                <a:endPara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08867" y="4812259"/>
                <a:ext cx="1783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Tracking 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167258" y="2959936"/>
            <a:ext cx="1790336" cy="2016253"/>
            <a:chOff x="4505333" y="3803386"/>
            <a:chExt cx="1790336" cy="2016253"/>
          </a:xfrm>
        </p:grpSpPr>
        <p:grpSp>
          <p:nvGrpSpPr>
            <p:cNvPr id="26" name="Group 25"/>
            <p:cNvGrpSpPr/>
            <p:nvPr/>
          </p:nvGrpSpPr>
          <p:grpSpPr>
            <a:xfrm>
              <a:off x="4569613" y="3803386"/>
              <a:ext cx="848156" cy="848156"/>
              <a:chOff x="2464676" y="1156721"/>
              <a:chExt cx="1738296" cy="1738296"/>
            </a:xfrm>
          </p:grpSpPr>
          <p:sp>
            <p:nvSpPr>
              <p:cNvPr id="30" name="Freeform: Shape 29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02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505333" y="4812259"/>
              <a:ext cx="1790336" cy="1007380"/>
              <a:chOff x="4508867" y="4812259"/>
              <a:chExt cx="1790336" cy="100738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508867" y="5173308"/>
                <a:ext cx="1790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You can make and answer calls directly from the watch</a:t>
                </a:r>
                <a:endPara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08867" y="4812259"/>
                <a:ext cx="1783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Direct Calls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653918" y="2959936"/>
            <a:ext cx="848156" cy="848156"/>
            <a:chOff x="2464676" y="1156721"/>
            <a:chExt cx="1738296" cy="1738296"/>
          </a:xfrm>
        </p:grpSpPr>
        <p:sp>
          <p:nvSpPr>
            <p:cNvPr id="38" name="Freeform: Shape 37"/>
            <p:cNvSpPr/>
            <p:nvPr/>
          </p:nvSpPr>
          <p:spPr>
            <a:xfrm>
              <a:off x="2464676" y="1156721"/>
              <a:ext cx="1738296" cy="1738296"/>
            </a:xfrm>
            <a:custGeom>
              <a:avLst/>
              <a:gdLst>
                <a:gd name="connsiteX0" fmla="*/ 1388745 w 1381125"/>
                <a:gd name="connsiteY0" fmla="*/ 690563 h 1381125"/>
                <a:gd name="connsiteX1" fmla="*/ 694373 w 1381125"/>
                <a:gd name="connsiteY1" fmla="*/ 1381125 h 1381125"/>
                <a:gd name="connsiteX2" fmla="*/ 0 w 1381125"/>
                <a:gd name="connsiteY2" fmla="*/ 690562 h 1381125"/>
                <a:gd name="connsiteX3" fmla="*/ 694373 w 1381125"/>
                <a:gd name="connsiteY3" fmla="*/ 0 h 1381125"/>
                <a:gd name="connsiteX4" fmla="*/ 1388745 w 1381125"/>
                <a:gd name="connsiteY4" fmla="*/ 690563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125" h="1381125">
                  <a:moveTo>
                    <a:pt x="1388745" y="690563"/>
                  </a:moveTo>
                  <a:cubicBezTo>
                    <a:pt x="1388745" y="1071950"/>
                    <a:pt x="1077864" y="1381125"/>
                    <a:pt x="694373" y="1381125"/>
                  </a:cubicBezTo>
                  <a:cubicBezTo>
                    <a:pt x="310881" y="1381125"/>
                    <a:pt x="0" y="1071950"/>
                    <a:pt x="0" y="690562"/>
                  </a:cubicBezTo>
                  <a:cubicBezTo>
                    <a:pt x="0" y="309175"/>
                    <a:pt x="310881" y="0"/>
                    <a:pt x="694373" y="0"/>
                  </a:cubicBezTo>
                  <a:cubicBezTo>
                    <a:pt x="1077864" y="0"/>
                    <a:pt x="1388745" y="309175"/>
                    <a:pt x="1388745" y="6905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38200" dist="381000" dir="5400000" sx="95000" sy="9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555852" y="1254906"/>
              <a:ext cx="1555943" cy="1541925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2668476" y="1366514"/>
              <a:ext cx="1330695" cy="1318708"/>
            </a:xfrm>
            <a:custGeom>
              <a:avLst/>
              <a:gdLst>
                <a:gd name="connsiteX0" fmla="*/ 1059180 w 1057275"/>
                <a:gd name="connsiteY0" fmla="*/ 526733 h 1047750"/>
                <a:gd name="connsiteX1" fmla="*/ 529590 w 1057275"/>
                <a:gd name="connsiteY1" fmla="*/ 1053465 h 1047750"/>
                <a:gd name="connsiteX2" fmla="*/ 0 w 1057275"/>
                <a:gd name="connsiteY2" fmla="*/ 526732 h 1047750"/>
                <a:gd name="connsiteX3" fmla="*/ 529590 w 1057275"/>
                <a:gd name="connsiteY3" fmla="*/ 0 h 1047750"/>
                <a:gd name="connsiteX4" fmla="*/ 1059180 w 1057275"/>
                <a:gd name="connsiteY4" fmla="*/ 526733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47750">
                  <a:moveTo>
                    <a:pt x="1059180" y="526733"/>
                  </a:moveTo>
                  <a:cubicBezTo>
                    <a:pt x="1059180" y="817639"/>
                    <a:pt x="822075" y="1053465"/>
                    <a:pt x="529590" y="1053465"/>
                  </a:cubicBezTo>
                  <a:cubicBezTo>
                    <a:pt x="237106" y="1053465"/>
                    <a:pt x="0" y="817639"/>
                    <a:pt x="0" y="526732"/>
                  </a:cubicBezTo>
                  <a:cubicBezTo>
                    <a:pt x="0" y="235826"/>
                    <a:pt x="237106" y="0"/>
                    <a:pt x="529590" y="0"/>
                  </a:cubicBezTo>
                  <a:cubicBezTo>
                    <a:pt x="822075" y="0"/>
                    <a:pt x="1059180" y="235826"/>
                    <a:pt x="1059180" y="526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</a:rPr>
                <a:t>03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89638" y="4393358"/>
            <a:ext cx="179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Surf the internet without limit</a:t>
            </a:r>
            <a:endParaRPr lang="en-GB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9638" y="3968809"/>
            <a:ext cx="178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endParaRPr lang="en-US" sz="1600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147064" y="1121935"/>
            <a:ext cx="1398350" cy="1398350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0322538" y="1297408"/>
            <a:ext cx="1047403" cy="1047405"/>
            <a:chOff x="876195" y="3432302"/>
            <a:chExt cx="1280442" cy="1280444"/>
          </a:xfrm>
        </p:grpSpPr>
        <p:grpSp>
          <p:nvGrpSpPr>
            <p:cNvPr id="46" name="Group 45"/>
            <p:cNvGrpSpPr/>
            <p:nvPr/>
          </p:nvGrpSpPr>
          <p:grpSpPr>
            <a:xfrm>
              <a:off x="876195" y="3432302"/>
              <a:ext cx="1280442" cy="1280444"/>
              <a:chOff x="3361475" y="4242700"/>
              <a:chExt cx="1513483" cy="151348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361475" y="4242701"/>
                <a:ext cx="1513481" cy="151348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49" name="Partial Circle 48"/>
              <p:cNvSpPr/>
              <p:nvPr/>
            </p:nvSpPr>
            <p:spPr>
              <a:xfrm>
                <a:off x="3361477" y="4242700"/>
                <a:ext cx="1513481" cy="1513481"/>
              </a:xfrm>
              <a:prstGeom prst="pie">
                <a:avLst>
                  <a:gd name="adj1" fmla="val 16216323"/>
                  <a:gd name="adj2" fmla="val 282881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571972" y="4452259"/>
                <a:ext cx="1092492" cy="10924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054282" y="3827166"/>
              <a:ext cx="924275" cy="4891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40%</a:t>
              </a:r>
              <a:endParaRPr lang="id-ID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DEVICE </a:t>
            </a:r>
            <a:r>
              <a:rPr lang="en-GB" sz="3200" b="1" dirty="0">
                <a:solidFill>
                  <a:schemeClr val="accent1"/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GB" sz="3200" b="1" dirty="0">
              <a:solidFill>
                <a:schemeClr val="accent1"/>
              </a:solidFill>
              <a:latin typeface="Lato Black" panose="020F0A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A02020204030203" pitchFamily="34" charset="0"/>
              <a:ea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52" name="Slide Number Placeholder 5"/>
          <p:cNvSpPr txBox="1"/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</a:t>
            </a:r>
            <a:endParaRPr lang="en-GB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7" b="15487"/>
          <a:stretch>
            <a:fillRect/>
          </a:stretch>
        </p:blipFill>
        <p:spPr>
          <a:xfrm>
            <a:off x="1608138" y="2038350"/>
            <a:ext cx="3789362" cy="21002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12" y="1843902"/>
            <a:ext cx="4425301" cy="36401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6410" y="2493367"/>
            <a:ext cx="45502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Courier New" panose="0207040902020509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spcAft>
                <a:spcPts val="600"/>
              </a:spcAft>
              <a:buFont typeface="Courier New" panose="0207040902020509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Affordable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spcAft>
                <a:spcPts val="600"/>
              </a:spcAft>
              <a:buFont typeface="Courier New" panose="0207040902020509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High Definition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203" y="1843902"/>
            <a:ext cx="318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Smart TV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267200" y="4039093"/>
            <a:ext cx="2266603" cy="2082307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689579" y="4039093"/>
            <a:ext cx="2266603" cy="2082307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9111959" y="4039093"/>
            <a:ext cx="2266603" cy="2082307"/>
          </a:xfrm>
          <a:prstGeom prst="roundRect">
            <a:avLst>
              <a:gd name="adj" fmla="val 8386"/>
            </a:avLst>
          </a:prstGeom>
          <a:solidFill>
            <a:schemeClr val="bg1"/>
          </a:solidFill>
          <a:ln w="6350">
            <a:noFill/>
          </a:ln>
          <a:effectLst>
            <a:outerShdw blurRad="1270000" dist="381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05333" y="3803386"/>
            <a:ext cx="1939708" cy="2060187"/>
            <a:chOff x="4505333" y="3803386"/>
            <a:chExt cx="1939708" cy="2060187"/>
          </a:xfrm>
        </p:grpSpPr>
        <p:grpSp>
          <p:nvGrpSpPr>
            <p:cNvPr id="16" name="Group 15"/>
            <p:cNvGrpSpPr/>
            <p:nvPr/>
          </p:nvGrpSpPr>
          <p:grpSpPr>
            <a:xfrm>
              <a:off x="4569613" y="3803386"/>
              <a:ext cx="848156" cy="848156"/>
              <a:chOff x="2464676" y="1156721"/>
              <a:chExt cx="1738296" cy="1738296"/>
            </a:xfrm>
          </p:grpSpPr>
          <p:sp>
            <p:nvSpPr>
              <p:cNvPr id="17" name="Freeform: Shape 16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01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505333" y="4812259"/>
              <a:ext cx="1939708" cy="1051314"/>
              <a:chOff x="4508867" y="4812259"/>
              <a:chExt cx="1939708" cy="105131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508867" y="5401908"/>
                <a:ext cx="1790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You can stream anything you want in an instant</a:t>
                </a:r>
                <a:endPara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08867" y="4812259"/>
                <a:ext cx="19397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Stream On-Demand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927712" y="3803386"/>
            <a:ext cx="1790336" cy="2060187"/>
            <a:chOff x="4505333" y="3803386"/>
            <a:chExt cx="1790336" cy="2060187"/>
          </a:xfrm>
        </p:grpSpPr>
        <p:grpSp>
          <p:nvGrpSpPr>
            <p:cNvPr id="30" name="Group 29"/>
            <p:cNvGrpSpPr/>
            <p:nvPr/>
          </p:nvGrpSpPr>
          <p:grpSpPr>
            <a:xfrm>
              <a:off x="4569613" y="3803386"/>
              <a:ext cx="848156" cy="848156"/>
              <a:chOff x="2464676" y="1156721"/>
              <a:chExt cx="1738296" cy="1738296"/>
            </a:xfrm>
          </p:grpSpPr>
          <p:sp>
            <p:nvSpPr>
              <p:cNvPr id="34" name="Freeform: Shape 33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02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505333" y="4812259"/>
              <a:ext cx="1790336" cy="1051314"/>
              <a:chOff x="4508867" y="4812259"/>
              <a:chExt cx="1790336" cy="105131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508867" y="5401908"/>
                <a:ext cx="1790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Netflix and chill in HD without interruptions </a:t>
                </a:r>
                <a:endPara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08867" y="4812259"/>
                <a:ext cx="1783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NETFLIX 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50092" y="3803386"/>
            <a:ext cx="1790336" cy="2244853"/>
            <a:chOff x="4505333" y="3803386"/>
            <a:chExt cx="1790336" cy="2244853"/>
          </a:xfrm>
        </p:grpSpPr>
        <p:grpSp>
          <p:nvGrpSpPr>
            <p:cNvPr id="38" name="Group 37"/>
            <p:cNvGrpSpPr/>
            <p:nvPr/>
          </p:nvGrpSpPr>
          <p:grpSpPr>
            <a:xfrm>
              <a:off x="4569613" y="3803386"/>
              <a:ext cx="848156" cy="848156"/>
              <a:chOff x="2464676" y="1156721"/>
              <a:chExt cx="1738296" cy="1738296"/>
            </a:xfrm>
          </p:grpSpPr>
          <p:sp>
            <p:nvSpPr>
              <p:cNvPr id="42" name="Freeform: Shape 41"/>
              <p:cNvSpPr/>
              <p:nvPr/>
            </p:nvSpPr>
            <p:spPr>
              <a:xfrm>
                <a:off x="2464676" y="1156721"/>
                <a:ext cx="1738296" cy="1738296"/>
              </a:xfrm>
              <a:custGeom>
                <a:avLst/>
                <a:gdLst>
                  <a:gd name="connsiteX0" fmla="*/ 1388745 w 1381125"/>
                  <a:gd name="connsiteY0" fmla="*/ 690563 h 1381125"/>
                  <a:gd name="connsiteX1" fmla="*/ 694373 w 1381125"/>
                  <a:gd name="connsiteY1" fmla="*/ 1381125 h 1381125"/>
                  <a:gd name="connsiteX2" fmla="*/ 0 w 1381125"/>
                  <a:gd name="connsiteY2" fmla="*/ 690562 h 1381125"/>
                  <a:gd name="connsiteX3" fmla="*/ 694373 w 1381125"/>
                  <a:gd name="connsiteY3" fmla="*/ 0 h 1381125"/>
                  <a:gd name="connsiteX4" fmla="*/ 1388745 w 1381125"/>
                  <a:gd name="connsiteY4" fmla="*/ 690563 h 1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25" h="1381125">
                    <a:moveTo>
                      <a:pt x="1388745" y="690563"/>
                    </a:moveTo>
                    <a:cubicBezTo>
                      <a:pt x="1388745" y="1071950"/>
                      <a:pt x="1077864" y="1381125"/>
                      <a:pt x="694373" y="1381125"/>
                    </a:cubicBezTo>
                    <a:cubicBezTo>
                      <a:pt x="310881" y="1381125"/>
                      <a:pt x="0" y="1071950"/>
                      <a:pt x="0" y="690562"/>
                    </a:cubicBezTo>
                    <a:cubicBezTo>
                      <a:pt x="0" y="309175"/>
                      <a:pt x="310881" y="0"/>
                      <a:pt x="694373" y="0"/>
                    </a:cubicBezTo>
                    <a:cubicBezTo>
                      <a:pt x="1077864" y="0"/>
                      <a:pt x="1388745" y="309175"/>
                      <a:pt x="1388745" y="6905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838200" dist="3810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2555852" y="1254906"/>
                <a:ext cx="1555943" cy="1541925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2668476" y="1366515"/>
                <a:ext cx="1330696" cy="1318707"/>
              </a:xfrm>
              <a:custGeom>
                <a:avLst/>
                <a:gdLst>
                  <a:gd name="connsiteX0" fmla="*/ 1059180 w 1057275"/>
                  <a:gd name="connsiteY0" fmla="*/ 526733 h 1047750"/>
                  <a:gd name="connsiteX1" fmla="*/ 529590 w 1057275"/>
                  <a:gd name="connsiteY1" fmla="*/ 1053465 h 1047750"/>
                  <a:gd name="connsiteX2" fmla="*/ 0 w 1057275"/>
                  <a:gd name="connsiteY2" fmla="*/ 526732 h 1047750"/>
                  <a:gd name="connsiteX3" fmla="*/ 529590 w 1057275"/>
                  <a:gd name="connsiteY3" fmla="*/ 0 h 1047750"/>
                  <a:gd name="connsiteX4" fmla="*/ 1059180 w 1057275"/>
                  <a:gd name="connsiteY4" fmla="*/ 526733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1047750">
                    <a:moveTo>
                      <a:pt x="1059180" y="526733"/>
                    </a:moveTo>
                    <a:cubicBezTo>
                      <a:pt x="1059180" y="817639"/>
                      <a:pt x="822075" y="1053465"/>
                      <a:pt x="529590" y="1053465"/>
                    </a:cubicBezTo>
                    <a:cubicBezTo>
                      <a:pt x="237106" y="1053465"/>
                      <a:pt x="0" y="817639"/>
                      <a:pt x="0" y="526732"/>
                    </a:cubicBezTo>
                    <a:cubicBezTo>
                      <a:pt x="0" y="235826"/>
                      <a:pt x="237106" y="0"/>
                      <a:pt x="529590" y="0"/>
                    </a:cubicBezTo>
                    <a:cubicBezTo>
                      <a:pt x="822075" y="0"/>
                      <a:pt x="1059180" y="235826"/>
                      <a:pt x="1059180" y="5267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03</a:t>
                </a:r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05333" y="4812259"/>
              <a:ext cx="1790336" cy="1235980"/>
              <a:chOff x="4508867" y="4812259"/>
              <a:chExt cx="1790336" cy="123598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508867" y="5401908"/>
                <a:ext cx="1790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built-in web browser in a smart TV enables you to access the internet</a:t>
                </a:r>
                <a:endPara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508867" y="4812259"/>
                <a:ext cx="17839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Web Browser 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6" y="3303201"/>
            <a:ext cx="1558343" cy="2058743"/>
          </a:xfrm>
          <a:prstGeom prst="rect">
            <a:avLst/>
          </a:prstGeom>
        </p:spPr>
      </p:pic>
      <p:pic>
        <p:nvPicPr>
          <p:cNvPr id="48" name="Picture 2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9" r="18799"/>
          <a:stretch>
            <a:fillRect/>
          </a:stretch>
        </p:blipFill>
        <p:spPr>
          <a:xfrm>
            <a:off x="812800" y="3468688"/>
            <a:ext cx="1317625" cy="1695450"/>
          </a:xfrm>
        </p:spPr>
      </p:pic>
      <p:sp>
        <p:nvSpPr>
          <p:cNvPr id="45" name="TextBox 44"/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DEVICE </a:t>
            </a:r>
            <a:r>
              <a:rPr lang="en-GB" sz="3200" b="1" dirty="0">
                <a:solidFill>
                  <a:schemeClr val="accent1"/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MOCKUP</a:t>
            </a:r>
            <a:endParaRPr lang="en-GB" sz="3200" b="1" dirty="0">
              <a:solidFill>
                <a:schemeClr val="accent1"/>
              </a:solidFill>
              <a:latin typeface="Lato Black" panose="020F0A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pitchFamily="34" charset="0"/>
                <a:ea typeface="Lato Black" panose="020F0A02020204030203" pitchFamily="34" charset="0"/>
                <a:cs typeface="Lato Black" panose="020F0A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A02020204030203" pitchFamily="34" charset="0"/>
              <a:ea typeface="Lato Black" panose="020F0A02020204030203" pitchFamily="34" charset="0"/>
              <a:cs typeface="Lato Black" panose="020F0A02020204030203" pitchFamily="34" charset="0"/>
            </a:endParaRPr>
          </a:p>
        </p:txBody>
      </p:sp>
      <p:sp>
        <p:nvSpPr>
          <p:cNvPr id="50" name="Slide Number Placeholder 5"/>
          <p:cNvSpPr txBox="1"/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</a:t>
            </a:r>
            <a:endParaRPr lang="en-GB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THANK YOU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6251" y="3315280"/>
            <a:ext cx="3733800" cy="64712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Do you a need bespoke presentation design service? We can custom create your slides from scratch. Contact us today.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WWW.POWERSLIDES.COM</a:t>
            </a: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4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8D165F"/>
      </a:accent1>
      <a:accent2>
        <a:srgbClr val="C80428"/>
      </a:accent2>
      <a:accent3>
        <a:srgbClr val="FB8B24"/>
      </a:accent3>
      <a:accent4>
        <a:srgbClr val="E36414"/>
      </a:accent4>
      <a:accent5>
        <a:srgbClr val="0F4C5C"/>
      </a:accent5>
      <a:accent6>
        <a:srgbClr val="00A676"/>
      </a:accent6>
      <a:hlink>
        <a:srgbClr val="F68A1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84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8D165F"/>
      </a:accent1>
      <a:accent2>
        <a:srgbClr val="C80428"/>
      </a:accent2>
      <a:accent3>
        <a:srgbClr val="FB8B24"/>
      </a:accent3>
      <a:accent4>
        <a:srgbClr val="E36414"/>
      </a:accent4>
      <a:accent5>
        <a:srgbClr val="0F4C5C"/>
      </a:accent5>
      <a:accent6>
        <a:srgbClr val="00A676"/>
      </a:accent6>
      <a:hlink>
        <a:srgbClr val="F68A1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1948</Words>
  <Application>WPS Presentation</Application>
  <PresentationFormat>Widescreen</PresentationFormat>
  <Paragraphs>158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Proxima Nova</vt:lpstr>
      <vt:lpstr>苹方-简</vt:lpstr>
      <vt:lpstr>Tahoma</vt:lpstr>
      <vt:lpstr>Segoe UI Light</vt:lpstr>
      <vt:lpstr>Lato Black</vt:lpstr>
      <vt:lpstr>Courier New</vt:lpstr>
      <vt:lpstr>等线</vt:lpstr>
      <vt:lpstr>Calibri</vt:lpstr>
      <vt:lpstr>宋体-简</vt:lpstr>
      <vt:lpstr>Microsoft YaHei</vt:lpstr>
      <vt:lpstr>汉仪旗黑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RRG3</dc:creator>
  <cp:lastModifiedBy>Koutian Wu</cp:lastModifiedBy>
  <cp:revision>272</cp:revision>
  <dcterms:created xsi:type="dcterms:W3CDTF">2025-06-25T04:40:30Z</dcterms:created>
  <dcterms:modified xsi:type="dcterms:W3CDTF">2025-06-25T04:40:30Z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00B54B7518DA118875C45A68A305AA49_42</vt:lpwstr>
  </property>
  <property fmtid="{D5CDD505-2E9C-101B-9397-08002B2CF9AE}" pid="3" name="KSOProductBuildVer">
    <vt:lpwstr>1033-6.15.0.8733</vt:lpwstr>
  </property>
</Properties>
</file>