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3"/>
  </p:sldMasterIdLst>
  <p:notesMasterIdLst>
    <p:notesMasterId r:id="rId5"/>
  </p:notesMasterIdLst>
  <p:sldIdLst>
    <p:sldId id="297" r:id="rId4"/>
    <p:sldId id="300" r:id="rId6"/>
  </p:sldIdLst>
  <p:sldSz cx="12192000" cy="6858000"/>
  <p:notesSz cx="6858000" cy="9144000"/>
  <p:embeddedFontLst>
    <p:embeddedFont>
      <p:font typeface="Calibri" panose="020F050202020403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yapeng" initials="z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07A9-C8FF-49D9-A8B5-A0CD7335EA57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41E3-C4C1-40D9-8976-69881A6320C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Google search: device mockup filetype:pptx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Google search: device mockup filetype:pptx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657010" y="4162494"/>
            <a:ext cx="2616387" cy="1658073"/>
          </a:xfrm>
          <a:custGeom>
            <a:avLst/>
            <a:gdLst>
              <a:gd name="connsiteX0" fmla="*/ 0 w 2616387"/>
              <a:gd name="connsiteY0" fmla="*/ 0 h 1658073"/>
              <a:gd name="connsiteX1" fmla="*/ 2616387 w 2616387"/>
              <a:gd name="connsiteY1" fmla="*/ 0 h 1658073"/>
              <a:gd name="connsiteX2" fmla="*/ 2616387 w 2616387"/>
              <a:gd name="connsiteY2" fmla="*/ 1658073 h 1658073"/>
              <a:gd name="connsiteX3" fmla="*/ 0 w 2616387"/>
              <a:gd name="connsiteY3" fmla="*/ 1658073 h 165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387" h="1658073">
                <a:moveTo>
                  <a:pt x="0" y="0"/>
                </a:moveTo>
                <a:lnTo>
                  <a:pt x="2616387" y="0"/>
                </a:lnTo>
                <a:lnTo>
                  <a:pt x="2616387" y="1658073"/>
                </a:lnTo>
                <a:lnTo>
                  <a:pt x="0" y="1658073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2611762" y="4721447"/>
            <a:ext cx="566005" cy="1232240"/>
          </a:xfrm>
          <a:custGeom>
            <a:avLst/>
            <a:gdLst>
              <a:gd name="connsiteX0" fmla="*/ 52995 w 566005"/>
              <a:gd name="connsiteY0" fmla="*/ 0 h 1232240"/>
              <a:gd name="connsiteX1" fmla="*/ 122214 w 566005"/>
              <a:gd name="connsiteY1" fmla="*/ 0 h 1232240"/>
              <a:gd name="connsiteX2" fmla="*/ 122214 w 566005"/>
              <a:gd name="connsiteY2" fmla="*/ 3945 h 1232240"/>
              <a:gd name="connsiteX3" fmla="*/ 164472 w 566005"/>
              <a:gd name="connsiteY3" fmla="*/ 46137 h 1232240"/>
              <a:gd name="connsiteX4" fmla="*/ 402302 w 566005"/>
              <a:gd name="connsiteY4" fmla="*/ 46137 h 1232240"/>
              <a:gd name="connsiteX5" fmla="*/ 444560 w 566005"/>
              <a:gd name="connsiteY5" fmla="*/ 3945 h 1232240"/>
              <a:gd name="connsiteX6" fmla="*/ 444560 w 566005"/>
              <a:gd name="connsiteY6" fmla="*/ 0 h 1232240"/>
              <a:gd name="connsiteX7" fmla="*/ 513010 w 566005"/>
              <a:gd name="connsiteY7" fmla="*/ 0 h 1232240"/>
              <a:gd name="connsiteX8" fmla="*/ 566005 w 566005"/>
              <a:gd name="connsiteY8" fmla="*/ 52912 h 1232240"/>
              <a:gd name="connsiteX9" fmla="*/ 566005 w 566005"/>
              <a:gd name="connsiteY9" fmla="*/ 1179328 h 1232240"/>
              <a:gd name="connsiteX10" fmla="*/ 513010 w 566005"/>
              <a:gd name="connsiteY10" fmla="*/ 1232240 h 1232240"/>
              <a:gd name="connsiteX11" fmla="*/ 52996 w 566005"/>
              <a:gd name="connsiteY11" fmla="*/ 1232240 h 1232240"/>
              <a:gd name="connsiteX12" fmla="*/ 0 w 566005"/>
              <a:gd name="connsiteY12" fmla="*/ 1179328 h 1232240"/>
              <a:gd name="connsiteX13" fmla="*/ 0 w 566005"/>
              <a:gd name="connsiteY13" fmla="*/ 52912 h 1232240"/>
              <a:gd name="connsiteX14" fmla="*/ 23366 w 566005"/>
              <a:gd name="connsiteY14" fmla="*/ 9037 h 1232240"/>
              <a:gd name="connsiteX15" fmla="*/ 52995 w 566005"/>
              <a:gd name="connsiteY15" fmla="*/ 0 h 123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6005" h="1232240">
                <a:moveTo>
                  <a:pt x="52995" y="0"/>
                </a:moveTo>
                <a:lnTo>
                  <a:pt x="122214" y="0"/>
                </a:lnTo>
                <a:lnTo>
                  <a:pt x="122214" y="3945"/>
                </a:lnTo>
                <a:cubicBezTo>
                  <a:pt x="122214" y="27247"/>
                  <a:pt x="141134" y="46137"/>
                  <a:pt x="164472" y="46137"/>
                </a:cubicBezTo>
                <a:lnTo>
                  <a:pt x="402302" y="46137"/>
                </a:lnTo>
                <a:cubicBezTo>
                  <a:pt x="425640" y="46137"/>
                  <a:pt x="444560" y="27247"/>
                  <a:pt x="444560" y="3945"/>
                </a:cubicBezTo>
                <a:lnTo>
                  <a:pt x="444560" y="0"/>
                </a:lnTo>
                <a:lnTo>
                  <a:pt x="513010" y="0"/>
                </a:lnTo>
                <a:cubicBezTo>
                  <a:pt x="542279" y="0"/>
                  <a:pt x="566005" y="23690"/>
                  <a:pt x="566005" y="52912"/>
                </a:cubicBezTo>
                <a:lnTo>
                  <a:pt x="566005" y="1179328"/>
                </a:lnTo>
                <a:cubicBezTo>
                  <a:pt x="566005" y="1208551"/>
                  <a:pt x="542279" y="1232240"/>
                  <a:pt x="513010" y="1232240"/>
                </a:cubicBezTo>
                <a:lnTo>
                  <a:pt x="52996" y="1232240"/>
                </a:lnTo>
                <a:cubicBezTo>
                  <a:pt x="23727" y="1232240"/>
                  <a:pt x="0" y="1208551"/>
                  <a:pt x="0" y="1179328"/>
                </a:cubicBezTo>
                <a:lnTo>
                  <a:pt x="0" y="52912"/>
                </a:lnTo>
                <a:cubicBezTo>
                  <a:pt x="0" y="34648"/>
                  <a:pt x="9269" y="18546"/>
                  <a:pt x="23366" y="9037"/>
                </a:cubicBezTo>
                <a:cubicBezTo>
                  <a:pt x="31824" y="3332"/>
                  <a:pt x="42020" y="0"/>
                  <a:pt x="52995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60464" y="4487576"/>
            <a:ext cx="926740" cy="1339186"/>
          </a:xfrm>
          <a:custGeom>
            <a:avLst/>
            <a:gdLst>
              <a:gd name="connsiteX0" fmla="*/ 0 w 926740"/>
              <a:gd name="connsiteY0" fmla="*/ 0 h 1339186"/>
              <a:gd name="connsiteX1" fmla="*/ 926740 w 926740"/>
              <a:gd name="connsiteY1" fmla="*/ 0 h 1339186"/>
              <a:gd name="connsiteX2" fmla="*/ 926740 w 926740"/>
              <a:gd name="connsiteY2" fmla="*/ 1339186 h 1339186"/>
              <a:gd name="connsiteX3" fmla="*/ 0 w 926740"/>
              <a:gd name="connsiteY3" fmla="*/ 1339186 h 133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40" h="1339186">
                <a:moveTo>
                  <a:pt x="0" y="0"/>
                </a:moveTo>
                <a:lnTo>
                  <a:pt x="926740" y="0"/>
                </a:lnTo>
                <a:lnTo>
                  <a:pt x="926740" y="1339186"/>
                </a:lnTo>
                <a:lnTo>
                  <a:pt x="0" y="13391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86428" y="2936392"/>
            <a:ext cx="3109105" cy="1934180"/>
          </a:xfrm>
          <a:custGeom>
            <a:avLst/>
            <a:gdLst>
              <a:gd name="connsiteX0" fmla="*/ 0 w 3109105"/>
              <a:gd name="connsiteY0" fmla="*/ 0 h 1934180"/>
              <a:gd name="connsiteX1" fmla="*/ 3109105 w 3109105"/>
              <a:gd name="connsiteY1" fmla="*/ 0 h 1934180"/>
              <a:gd name="connsiteX2" fmla="*/ 3109105 w 3109105"/>
              <a:gd name="connsiteY2" fmla="*/ 1934180 h 1934180"/>
              <a:gd name="connsiteX3" fmla="*/ 0 w 3109105"/>
              <a:gd name="connsiteY3" fmla="*/ 1934180 h 19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105" h="1934180">
                <a:moveTo>
                  <a:pt x="0" y="0"/>
                </a:moveTo>
                <a:lnTo>
                  <a:pt x="3109105" y="0"/>
                </a:lnTo>
                <a:lnTo>
                  <a:pt x="3109105" y="1934180"/>
                </a:lnTo>
                <a:lnTo>
                  <a:pt x="0" y="193418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813438" y="3468049"/>
            <a:ext cx="1317764" cy="1696674"/>
          </a:xfrm>
          <a:custGeom>
            <a:avLst/>
            <a:gdLst>
              <a:gd name="connsiteX0" fmla="*/ 0 w 1317764"/>
              <a:gd name="connsiteY0" fmla="*/ 0 h 1696674"/>
              <a:gd name="connsiteX1" fmla="*/ 1317764 w 1317764"/>
              <a:gd name="connsiteY1" fmla="*/ 0 h 1696674"/>
              <a:gd name="connsiteX2" fmla="*/ 1317764 w 1317764"/>
              <a:gd name="connsiteY2" fmla="*/ 1696674 h 1696674"/>
              <a:gd name="connsiteX3" fmla="*/ 0 w 1317764"/>
              <a:gd name="connsiteY3" fmla="*/ 1696674 h 169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64" h="1696674">
                <a:moveTo>
                  <a:pt x="0" y="0"/>
                </a:moveTo>
                <a:lnTo>
                  <a:pt x="1317764" y="0"/>
                </a:lnTo>
                <a:lnTo>
                  <a:pt x="1317764" y="1696674"/>
                </a:lnTo>
                <a:lnTo>
                  <a:pt x="0" y="1696674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608443" y="2038112"/>
            <a:ext cx="3789057" cy="2100250"/>
          </a:xfrm>
          <a:custGeom>
            <a:avLst/>
            <a:gdLst>
              <a:gd name="connsiteX0" fmla="*/ 0 w 3789057"/>
              <a:gd name="connsiteY0" fmla="*/ 0 h 2100250"/>
              <a:gd name="connsiteX1" fmla="*/ 3789057 w 3789057"/>
              <a:gd name="connsiteY1" fmla="*/ 0 h 2100250"/>
              <a:gd name="connsiteX2" fmla="*/ 3789057 w 3789057"/>
              <a:gd name="connsiteY2" fmla="*/ 2100250 h 2100250"/>
              <a:gd name="connsiteX3" fmla="*/ 0 w 3789057"/>
              <a:gd name="connsiteY3" fmla="*/ 2100250 h 21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9057" h="2100250">
                <a:moveTo>
                  <a:pt x="0" y="0"/>
                </a:moveTo>
                <a:lnTo>
                  <a:pt x="3789057" y="0"/>
                </a:lnTo>
                <a:lnTo>
                  <a:pt x="3789057" y="2100250"/>
                </a:lnTo>
                <a:lnTo>
                  <a:pt x="0" y="210025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64192" y="2218400"/>
            <a:ext cx="4202949" cy="2663519"/>
          </a:xfrm>
          <a:custGeom>
            <a:avLst/>
            <a:gdLst>
              <a:gd name="connsiteX0" fmla="*/ 0 w 4202949"/>
              <a:gd name="connsiteY0" fmla="*/ 0 h 2663519"/>
              <a:gd name="connsiteX1" fmla="*/ 4202949 w 4202949"/>
              <a:gd name="connsiteY1" fmla="*/ 0 h 2663519"/>
              <a:gd name="connsiteX2" fmla="*/ 4202949 w 4202949"/>
              <a:gd name="connsiteY2" fmla="*/ 2663519 h 2663519"/>
              <a:gd name="connsiteX3" fmla="*/ 0 w 4202949"/>
              <a:gd name="connsiteY3" fmla="*/ 2663519 h 26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949" h="2663519">
                <a:moveTo>
                  <a:pt x="0" y="0"/>
                </a:moveTo>
                <a:lnTo>
                  <a:pt x="4202949" y="0"/>
                </a:lnTo>
                <a:lnTo>
                  <a:pt x="4202949" y="2663519"/>
                </a:lnTo>
                <a:lnTo>
                  <a:pt x="0" y="2663519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72127" y="1975149"/>
            <a:ext cx="1665130" cy="3625127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549907">
            <a:off x="7520147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/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657010" y="4162494"/>
            <a:ext cx="2616387" cy="1658073"/>
          </a:xfrm>
          <a:custGeom>
            <a:avLst/>
            <a:gdLst>
              <a:gd name="connsiteX0" fmla="*/ 0 w 2616387"/>
              <a:gd name="connsiteY0" fmla="*/ 0 h 1658073"/>
              <a:gd name="connsiteX1" fmla="*/ 2616387 w 2616387"/>
              <a:gd name="connsiteY1" fmla="*/ 0 h 1658073"/>
              <a:gd name="connsiteX2" fmla="*/ 2616387 w 2616387"/>
              <a:gd name="connsiteY2" fmla="*/ 1658073 h 1658073"/>
              <a:gd name="connsiteX3" fmla="*/ 0 w 2616387"/>
              <a:gd name="connsiteY3" fmla="*/ 1658073 h 165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387" h="1658073">
                <a:moveTo>
                  <a:pt x="0" y="0"/>
                </a:moveTo>
                <a:lnTo>
                  <a:pt x="2616387" y="0"/>
                </a:lnTo>
                <a:lnTo>
                  <a:pt x="2616387" y="1658073"/>
                </a:lnTo>
                <a:lnTo>
                  <a:pt x="0" y="1658073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2611762" y="4721447"/>
            <a:ext cx="566005" cy="1232240"/>
          </a:xfrm>
          <a:custGeom>
            <a:avLst/>
            <a:gdLst>
              <a:gd name="connsiteX0" fmla="*/ 52995 w 566005"/>
              <a:gd name="connsiteY0" fmla="*/ 0 h 1232240"/>
              <a:gd name="connsiteX1" fmla="*/ 122214 w 566005"/>
              <a:gd name="connsiteY1" fmla="*/ 0 h 1232240"/>
              <a:gd name="connsiteX2" fmla="*/ 122214 w 566005"/>
              <a:gd name="connsiteY2" fmla="*/ 3945 h 1232240"/>
              <a:gd name="connsiteX3" fmla="*/ 164472 w 566005"/>
              <a:gd name="connsiteY3" fmla="*/ 46137 h 1232240"/>
              <a:gd name="connsiteX4" fmla="*/ 402302 w 566005"/>
              <a:gd name="connsiteY4" fmla="*/ 46137 h 1232240"/>
              <a:gd name="connsiteX5" fmla="*/ 444560 w 566005"/>
              <a:gd name="connsiteY5" fmla="*/ 3945 h 1232240"/>
              <a:gd name="connsiteX6" fmla="*/ 444560 w 566005"/>
              <a:gd name="connsiteY6" fmla="*/ 0 h 1232240"/>
              <a:gd name="connsiteX7" fmla="*/ 513010 w 566005"/>
              <a:gd name="connsiteY7" fmla="*/ 0 h 1232240"/>
              <a:gd name="connsiteX8" fmla="*/ 566005 w 566005"/>
              <a:gd name="connsiteY8" fmla="*/ 52912 h 1232240"/>
              <a:gd name="connsiteX9" fmla="*/ 566005 w 566005"/>
              <a:gd name="connsiteY9" fmla="*/ 1179328 h 1232240"/>
              <a:gd name="connsiteX10" fmla="*/ 513010 w 566005"/>
              <a:gd name="connsiteY10" fmla="*/ 1232240 h 1232240"/>
              <a:gd name="connsiteX11" fmla="*/ 52996 w 566005"/>
              <a:gd name="connsiteY11" fmla="*/ 1232240 h 1232240"/>
              <a:gd name="connsiteX12" fmla="*/ 0 w 566005"/>
              <a:gd name="connsiteY12" fmla="*/ 1179328 h 1232240"/>
              <a:gd name="connsiteX13" fmla="*/ 0 w 566005"/>
              <a:gd name="connsiteY13" fmla="*/ 52912 h 1232240"/>
              <a:gd name="connsiteX14" fmla="*/ 23366 w 566005"/>
              <a:gd name="connsiteY14" fmla="*/ 9037 h 1232240"/>
              <a:gd name="connsiteX15" fmla="*/ 52995 w 566005"/>
              <a:gd name="connsiteY15" fmla="*/ 0 h 123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6005" h="1232240">
                <a:moveTo>
                  <a:pt x="52995" y="0"/>
                </a:moveTo>
                <a:lnTo>
                  <a:pt x="122214" y="0"/>
                </a:lnTo>
                <a:lnTo>
                  <a:pt x="122214" y="3945"/>
                </a:lnTo>
                <a:cubicBezTo>
                  <a:pt x="122214" y="27247"/>
                  <a:pt x="141134" y="46137"/>
                  <a:pt x="164472" y="46137"/>
                </a:cubicBezTo>
                <a:lnTo>
                  <a:pt x="402302" y="46137"/>
                </a:lnTo>
                <a:cubicBezTo>
                  <a:pt x="425640" y="46137"/>
                  <a:pt x="444560" y="27247"/>
                  <a:pt x="444560" y="3945"/>
                </a:cubicBezTo>
                <a:lnTo>
                  <a:pt x="444560" y="0"/>
                </a:lnTo>
                <a:lnTo>
                  <a:pt x="513010" y="0"/>
                </a:lnTo>
                <a:cubicBezTo>
                  <a:pt x="542279" y="0"/>
                  <a:pt x="566005" y="23690"/>
                  <a:pt x="566005" y="52912"/>
                </a:cubicBezTo>
                <a:lnTo>
                  <a:pt x="566005" y="1179328"/>
                </a:lnTo>
                <a:cubicBezTo>
                  <a:pt x="566005" y="1208551"/>
                  <a:pt x="542279" y="1232240"/>
                  <a:pt x="513010" y="1232240"/>
                </a:cubicBezTo>
                <a:lnTo>
                  <a:pt x="52996" y="1232240"/>
                </a:lnTo>
                <a:cubicBezTo>
                  <a:pt x="23727" y="1232240"/>
                  <a:pt x="0" y="1208551"/>
                  <a:pt x="0" y="1179328"/>
                </a:cubicBezTo>
                <a:lnTo>
                  <a:pt x="0" y="52912"/>
                </a:lnTo>
                <a:cubicBezTo>
                  <a:pt x="0" y="34648"/>
                  <a:pt x="9269" y="18546"/>
                  <a:pt x="23366" y="9037"/>
                </a:cubicBezTo>
                <a:cubicBezTo>
                  <a:pt x="31824" y="3332"/>
                  <a:pt x="42020" y="0"/>
                  <a:pt x="52995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60464" y="4487576"/>
            <a:ext cx="926740" cy="1339186"/>
          </a:xfrm>
          <a:custGeom>
            <a:avLst/>
            <a:gdLst>
              <a:gd name="connsiteX0" fmla="*/ 0 w 926740"/>
              <a:gd name="connsiteY0" fmla="*/ 0 h 1339186"/>
              <a:gd name="connsiteX1" fmla="*/ 926740 w 926740"/>
              <a:gd name="connsiteY1" fmla="*/ 0 h 1339186"/>
              <a:gd name="connsiteX2" fmla="*/ 926740 w 926740"/>
              <a:gd name="connsiteY2" fmla="*/ 1339186 h 1339186"/>
              <a:gd name="connsiteX3" fmla="*/ 0 w 926740"/>
              <a:gd name="connsiteY3" fmla="*/ 1339186 h 133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40" h="1339186">
                <a:moveTo>
                  <a:pt x="0" y="0"/>
                </a:moveTo>
                <a:lnTo>
                  <a:pt x="926740" y="0"/>
                </a:lnTo>
                <a:lnTo>
                  <a:pt x="926740" y="1339186"/>
                </a:lnTo>
                <a:lnTo>
                  <a:pt x="0" y="13391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86428" y="2936392"/>
            <a:ext cx="3109105" cy="1934180"/>
          </a:xfrm>
          <a:custGeom>
            <a:avLst/>
            <a:gdLst>
              <a:gd name="connsiteX0" fmla="*/ 0 w 3109105"/>
              <a:gd name="connsiteY0" fmla="*/ 0 h 1934180"/>
              <a:gd name="connsiteX1" fmla="*/ 3109105 w 3109105"/>
              <a:gd name="connsiteY1" fmla="*/ 0 h 1934180"/>
              <a:gd name="connsiteX2" fmla="*/ 3109105 w 3109105"/>
              <a:gd name="connsiteY2" fmla="*/ 1934180 h 1934180"/>
              <a:gd name="connsiteX3" fmla="*/ 0 w 3109105"/>
              <a:gd name="connsiteY3" fmla="*/ 1934180 h 193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105" h="1934180">
                <a:moveTo>
                  <a:pt x="0" y="0"/>
                </a:moveTo>
                <a:lnTo>
                  <a:pt x="3109105" y="0"/>
                </a:lnTo>
                <a:lnTo>
                  <a:pt x="3109105" y="1934180"/>
                </a:lnTo>
                <a:lnTo>
                  <a:pt x="0" y="193418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813438" y="3468049"/>
            <a:ext cx="1317764" cy="1696674"/>
          </a:xfrm>
          <a:custGeom>
            <a:avLst/>
            <a:gdLst>
              <a:gd name="connsiteX0" fmla="*/ 0 w 1317764"/>
              <a:gd name="connsiteY0" fmla="*/ 0 h 1696674"/>
              <a:gd name="connsiteX1" fmla="*/ 1317764 w 1317764"/>
              <a:gd name="connsiteY1" fmla="*/ 0 h 1696674"/>
              <a:gd name="connsiteX2" fmla="*/ 1317764 w 1317764"/>
              <a:gd name="connsiteY2" fmla="*/ 1696674 h 1696674"/>
              <a:gd name="connsiteX3" fmla="*/ 0 w 1317764"/>
              <a:gd name="connsiteY3" fmla="*/ 1696674 h 169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764" h="1696674">
                <a:moveTo>
                  <a:pt x="0" y="0"/>
                </a:moveTo>
                <a:lnTo>
                  <a:pt x="1317764" y="0"/>
                </a:lnTo>
                <a:lnTo>
                  <a:pt x="1317764" y="1696674"/>
                </a:lnTo>
                <a:lnTo>
                  <a:pt x="0" y="1696674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608443" y="2038112"/>
            <a:ext cx="3789057" cy="2100250"/>
          </a:xfrm>
          <a:custGeom>
            <a:avLst/>
            <a:gdLst>
              <a:gd name="connsiteX0" fmla="*/ 0 w 3789057"/>
              <a:gd name="connsiteY0" fmla="*/ 0 h 2100250"/>
              <a:gd name="connsiteX1" fmla="*/ 3789057 w 3789057"/>
              <a:gd name="connsiteY1" fmla="*/ 0 h 2100250"/>
              <a:gd name="connsiteX2" fmla="*/ 3789057 w 3789057"/>
              <a:gd name="connsiteY2" fmla="*/ 2100250 h 2100250"/>
              <a:gd name="connsiteX3" fmla="*/ 0 w 3789057"/>
              <a:gd name="connsiteY3" fmla="*/ 2100250 h 21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9057" h="2100250">
                <a:moveTo>
                  <a:pt x="0" y="0"/>
                </a:moveTo>
                <a:lnTo>
                  <a:pt x="3789057" y="0"/>
                </a:lnTo>
                <a:lnTo>
                  <a:pt x="3789057" y="2100250"/>
                </a:lnTo>
                <a:lnTo>
                  <a:pt x="0" y="210025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64192" y="2218400"/>
            <a:ext cx="4202949" cy="2663519"/>
          </a:xfrm>
          <a:custGeom>
            <a:avLst/>
            <a:gdLst>
              <a:gd name="connsiteX0" fmla="*/ 0 w 4202949"/>
              <a:gd name="connsiteY0" fmla="*/ 0 h 2663519"/>
              <a:gd name="connsiteX1" fmla="*/ 4202949 w 4202949"/>
              <a:gd name="connsiteY1" fmla="*/ 0 h 2663519"/>
              <a:gd name="connsiteX2" fmla="*/ 4202949 w 4202949"/>
              <a:gd name="connsiteY2" fmla="*/ 2663519 h 2663519"/>
              <a:gd name="connsiteX3" fmla="*/ 0 w 4202949"/>
              <a:gd name="connsiteY3" fmla="*/ 2663519 h 266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949" h="2663519">
                <a:moveTo>
                  <a:pt x="0" y="0"/>
                </a:moveTo>
                <a:lnTo>
                  <a:pt x="4202949" y="0"/>
                </a:lnTo>
                <a:lnTo>
                  <a:pt x="4202949" y="2663519"/>
                </a:lnTo>
                <a:lnTo>
                  <a:pt x="0" y="2663519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72127" y="1975149"/>
            <a:ext cx="1665130" cy="3625127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d-ID" dirty="0"/>
              <a:t>IMAGE PLACEHOLDER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 rot="549907">
            <a:off x="7520147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/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2148840" y="29083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用这个作为模板</a:t>
            </a:r>
            <a:r>
              <a:rPr lang="en-US" altLang="zh-CN">
                <a:sym typeface="+mn-ea"/>
              </a:rPr>
              <a:t>。</a:t>
            </a:r>
            <a:r>
              <a:rPr lang="zh-CN" altLang="en-US">
                <a:sym typeface="+mn-ea"/>
              </a:rPr>
              <a:t>不要用下面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模板自带的红色展示的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红色的抠像没对齐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Chrome </a:t>
            </a:r>
            <a:r>
              <a:rPr lang="zh-CN" altLang="en-US">
                <a:sym typeface="+mn-ea"/>
              </a:rPr>
              <a:t>浏览器进行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个页面截图的产出</a:t>
            </a:r>
            <a:r>
              <a:rPr lang="en-US" altLang="zh-CN">
                <a:sym typeface="+mn-ea"/>
              </a:rPr>
              <a:t>：</a:t>
            </a:r>
            <a:r>
              <a:rPr lang="en-US" altLang="en-US">
                <a:sym typeface="+mn-ea"/>
              </a:rPr>
              <a:t>MacBook</a:t>
            </a:r>
            <a:r>
              <a:rPr lang="zh-CN" altLang="en-US">
                <a:sym typeface="+mn-ea"/>
              </a:rPr>
              <a:t>直接截图</a:t>
            </a:r>
            <a:r>
              <a:rPr lang="en-US" altLang="zh-CN">
                <a:sym typeface="+mn-ea"/>
              </a:rPr>
              <a:t>，</a:t>
            </a:r>
            <a:r>
              <a:rPr lang="en-US" altLang="en-US">
                <a:sym typeface="+mn-ea"/>
              </a:rPr>
              <a:t>Mac</a:t>
            </a:r>
            <a:r>
              <a:rPr lang="zh-CN" altLang="en-US">
                <a:sym typeface="+mn-ea"/>
              </a:rPr>
              <a:t>是“</a:t>
            </a:r>
            <a:r>
              <a:rPr lang="en-US" altLang="zh-CN">
                <a:sym typeface="+mn-ea"/>
              </a:rPr>
              <a:t>cmd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”缩小一定页面比例来截图</a:t>
            </a:r>
            <a:r>
              <a:rPr lang="en-US" altLang="zh-CN">
                <a:sym typeface="+mn-ea"/>
              </a:rPr>
              <a:t>。</a:t>
            </a:r>
            <a:r>
              <a:rPr lang="zh-CN" altLang="en-US">
                <a:sym typeface="+mn-ea"/>
              </a:rPr>
              <a:t>然后用</a:t>
            </a:r>
            <a:r>
              <a:rPr lang="en-US" altLang="zh-CN">
                <a:sym typeface="+mn-ea"/>
              </a:rPr>
              <a:t>cmd+F12 </a:t>
            </a:r>
            <a:r>
              <a:rPr lang="zh-CN" altLang="en-US">
                <a:sym typeface="+mn-ea"/>
              </a:rPr>
              <a:t>分别设置</a:t>
            </a:r>
            <a:r>
              <a:rPr lang="en-US" altLang="en-US">
                <a:sym typeface="+mn-ea"/>
              </a:rPr>
              <a:t>iPad Air </a:t>
            </a:r>
            <a:r>
              <a:rPr lang="zh-CN" altLang="en-US">
                <a:sym typeface="+mn-ea"/>
              </a:rPr>
              <a:t>和</a:t>
            </a:r>
            <a:r>
              <a:rPr lang="en-US" altLang="en-US">
                <a:sym typeface="+mn-ea"/>
              </a:rPr>
              <a:t>iPhone 14 Pro Max，</a:t>
            </a:r>
            <a:r>
              <a:rPr lang="zh-CN" altLang="en-US">
                <a:sym typeface="+mn-ea"/>
              </a:rPr>
              <a:t>然后用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自带的</a:t>
            </a:r>
            <a:r>
              <a:rPr lang="en-US" altLang="zh-CN">
                <a:sym typeface="+mn-ea"/>
              </a:rPr>
              <a:t>screenshot</a:t>
            </a:r>
            <a:r>
              <a:rPr lang="zh-CN" altLang="en-US">
                <a:sym typeface="+mn-ea"/>
              </a:rPr>
              <a:t>截图</a:t>
            </a:r>
            <a:r>
              <a:rPr lang="en-US" altLang="en-US">
                <a:sym typeface="+mn-ea"/>
              </a:rPr>
              <a:t>。</a:t>
            </a:r>
            <a:r>
              <a:rPr lang="zh-CN" altLang="en-US">
                <a:sym typeface="+mn-ea"/>
              </a:rPr>
              <a:t>每次截图之前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先刷新页面</a:t>
            </a:r>
            <a:r>
              <a:rPr lang="en-US" altLang="zh-CN">
                <a:sym typeface="+mn-ea"/>
              </a:rPr>
              <a:t>。</a:t>
            </a:r>
            <a:endParaRPr lang="en-US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然后分别填充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个页面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注意从最大的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开始堆叠图片</a:t>
            </a:r>
            <a:r>
              <a:rPr lang="en-US" altLang="zh-CN">
                <a:sym typeface="+mn-ea"/>
              </a:rPr>
              <a:t>。 devices</a:t>
            </a:r>
            <a:r>
              <a:rPr lang="zh-CN" altLang="en-US">
                <a:sym typeface="+mn-ea"/>
              </a:rPr>
              <a:t>的边框需要先放到下面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然后再替换掉原有截屏图片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把</a:t>
            </a:r>
            <a:r>
              <a:rPr lang="zh-CN" altLang="en-US">
                <a:sym typeface="+mn-ea"/>
              </a:rPr>
              <a:t>新的</a:t>
            </a:r>
            <a:r>
              <a:rPr lang="zh-CN" altLang="en-US">
                <a:sym typeface="+mn-ea"/>
              </a:rPr>
              <a:t>截屏叠在上面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之后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把这个页面“播放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全屏截图保存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pic>
        <p:nvPicPr>
          <p:cNvPr id="7" name="Picture 6" descr="Screenshot 2025-06-24 at 23.47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735" y="582295"/>
            <a:ext cx="5551170" cy="1669415"/>
          </a:xfrm>
          <a:prstGeom prst="rect">
            <a:avLst/>
          </a:prstGeom>
        </p:spPr>
      </p:pic>
      <p:pic>
        <p:nvPicPr>
          <p:cNvPr id="11" name="Picture Placeholder 10" descr="Screenshot 2025-06-24 at 23.38.13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82970" y="3122930"/>
            <a:ext cx="3106459" cy="20208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96" y="2944229"/>
            <a:ext cx="3631174" cy="3352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6" y="4170134"/>
            <a:ext cx="4008277" cy="2287450"/>
          </a:xfrm>
          <a:prstGeom prst="rect">
            <a:avLst/>
          </a:prstGeom>
        </p:spPr>
      </p:pic>
      <p:pic>
        <p:nvPicPr>
          <p:cNvPr id="1028" name="Picture 4" descr="/Users/ktwu/Desktop/Screenshot 2025-06-24 at 23.58.48.pngScreenshot 2025-06-24 at 23.58.48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/>
          <a:srcRect l="707" r="707"/>
          <a:stretch>
            <a:fillRect/>
          </a:stretch>
        </p:blipFill>
        <p:spPr>
          <a:xfrm>
            <a:off x="8731250" y="4324985"/>
            <a:ext cx="2632075" cy="1668780"/>
          </a:xfrm>
        </p:spPr>
      </p:pic>
      <p:pic>
        <p:nvPicPr>
          <p:cNvPr id="13" name="Picture Placeholder 12" descr="ut01.github.io_(iPad Air)"/>
          <p:cNvPicPr>
            <a:picLocks noChangeAspect="1"/>
          </p:cNvPicPr>
          <p:nvPr>
            <p:ph type="pic" sz="quarter" idx="11"/>
          </p:nvPr>
        </p:nvPicPr>
        <p:blipFill>
          <a:blip r:embed="rId6"/>
          <a:stretch>
            <a:fillRect/>
          </a:stretch>
        </p:blipFill>
        <p:spPr>
          <a:xfrm>
            <a:off x="5132070" y="4676140"/>
            <a:ext cx="926465" cy="1332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78" y="4547697"/>
            <a:ext cx="1095933" cy="162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46930" y="5003800"/>
            <a:ext cx="687705" cy="1339215"/>
          </a:xfrm>
          <a:prstGeom prst="rect">
            <a:avLst/>
          </a:prstGeom>
          <a:effectLst>
            <a:outerShdw blurRad="685800" sx="89000" sy="89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130" name="Picture 2" descr="/Users/ktwu/Downloads/ut01.github.io_(iPhone 14 Pro Max).pngut01.github.io_(iPhone 14 Pro Max)"/>
          <p:cNvPicPr>
            <a:picLocks noGrp="1" noChangeAspect="1" noChangeArrowheads="1"/>
          </p:cNvPicPr>
          <p:nvPr/>
        </p:nvPicPr>
        <p:blipFill>
          <a:blip r:embed="rId9"/>
          <a:srcRect l="309" r="309"/>
          <a:stretch>
            <a:fillRect/>
          </a:stretch>
        </p:blipFill>
        <p:spPr>
          <a:xfrm>
            <a:off x="4712970" y="5057140"/>
            <a:ext cx="565150" cy="1232535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creenshot 2025-06-24 at 23.38.1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982970" y="3122930"/>
            <a:ext cx="3106459" cy="20208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96" y="2944229"/>
            <a:ext cx="3631174" cy="3352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76" y="4170134"/>
            <a:ext cx="4008277" cy="2287450"/>
          </a:xfrm>
          <a:prstGeom prst="rect">
            <a:avLst/>
          </a:prstGeom>
        </p:spPr>
      </p:pic>
      <p:pic>
        <p:nvPicPr>
          <p:cNvPr id="12" name="Picture 4" descr="/Users/ktwu/Desktop/Screenshot 2025-06-24 at 23.58.48.pngScreenshot 2025-06-24 at 23.58.48"/>
          <p:cNvPicPr>
            <a:picLocks noGrp="1" noChangeAspect="1" noChangeArrowheads="1"/>
          </p:cNvPicPr>
          <p:nvPr/>
        </p:nvPicPr>
        <p:blipFill>
          <a:blip r:embed="rId4"/>
          <a:srcRect l="707" r="707"/>
          <a:stretch>
            <a:fillRect/>
          </a:stretch>
        </p:blipFill>
        <p:spPr>
          <a:xfrm>
            <a:off x="8731250" y="4324985"/>
            <a:ext cx="2632075" cy="1668780"/>
          </a:xfrm>
          <a:custGeom>
            <a:avLst/>
            <a:gdLst>
              <a:gd name="connsiteX0" fmla="*/ 0 w 2616387"/>
              <a:gd name="connsiteY0" fmla="*/ 0 h 1658073"/>
              <a:gd name="connsiteX1" fmla="*/ 2616387 w 2616387"/>
              <a:gd name="connsiteY1" fmla="*/ 0 h 1658073"/>
              <a:gd name="connsiteX2" fmla="*/ 2616387 w 2616387"/>
              <a:gd name="connsiteY2" fmla="*/ 1658073 h 1658073"/>
              <a:gd name="connsiteX3" fmla="*/ 0 w 2616387"/>
              <a:gd name="connsiteY3" fmla="*/ 1658073 h 165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387" h="1658073">
                <a:moveTo>
                  <a:pt x="0" y="0"/>
                </a:moveTo>
                <a:lnTo>
                  <a:pt x="2616387" y="0"/>
                </a:lnTo>
                <a:lnTo>
                  <a:pt x="2616387" y="1658073"/>
                </a:lnTo>
                <a:lnTo>
                  <a:pt x="0" y="1658073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</p:pic>
      <p:pic>
        <p:nvPicPr>
          <p:cNvPr id="13" name="Picture Placeholder 12" descr="ut01.github.io_(iPad Air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070" y="4676140"/>
            <a:ext cx="926465" cy="13328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78" y="4547697"/>
            <a:ext cx="1095933" cy="1624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646930" y="5003800"/>
            <a:ext cx="687705" cy="1339215"/>
          </a:xfrm>
          <a:prstGeom prst="rect">
            <a:avLst/>
          </a:prstGeom>
          <a:effectLst>
            <a:outerShdw blurRad="685800" sx="89000" sy="89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17" name="Picture 2" descr="/Users/ktwu/Downloads/ut01.github.io_(iPhone 14 Pro Max).pngut01.github.io_(iPhone 14 Pro Max)"/>
          <p:cNvPicPr>
            <a:picLocks noGrp="1" noChangeAspect="1" noChangeArrowheads="1"/>
          </p:cNvPicPr>
          <p:nvPr/>
        </p:nvPicPr>
        <p:blipFill>
          <a:blip r:embed="rId8"/>
          <a:srcRect l="309" r="309"/>
          <a:stretch>
            <a:fillRect/>
          </a:stretch>
        </p:blipFill>
        <p:spPr>
          <a:xfrm>
            <a:off x="4712970" y="5057140"/>
            <a:ext cx="565150" cy="1232535"/>
          </a:xfrm>
          <a:custGeom>
            <a:avLst/>
            <a:gdLst>
              <a:gd name="connsiteX0" fmla="*/ 155906 w 1665130"/>
              <a:gd name="connsiteY0" fmla="*/ 0 h 3625127"/>
              <a:gd name="connsiteX1" fmla="*/ 359541 w 1665130"/>
              <a:gd name="connsiteY1" fmla="*/ 0 h 3625127"/>
              <a:gd name="connsiteX2" fmla="*/ 359540 w 1665130"/>
              <a:gd name="connsiteY2" fmla="*/ 11605 h 3625127"/>
              <a:gd name="connsiteX3" fmla="*/ 483860 w 1665130"/>
              <a:gd name="connsiteY3" fmla="*/ 135731 h 3625127"/>
              <a:gd name="connsiteX4" fmla="*/ 1183530 w 1665130"/>
              <a:gd name="connsiteY4" fmla="*/ 135731 h 3625127"/>
              <a:gd name="connsiteX5" fmla="*/ 1307851 w 1665130"/>
              <a:gd name="connsiteY5" fmla="*/ 11605 h 3625127"/>
              <a:gd name="connsiteX6" fmla="*/ 1307851 w 1665130"/>
              <a:gd name="connsiteY6" fmla="*/ 0 h 3625127"/>
              <a:gd name="connsiteX7" fmla="*/ 1509224 w 1665130"/>
              <a:gd name="connsiteY7" fmla="*/ 0 h 3625127"/>
              <a:gd name="connsiteX8" fmla="*/ 1665130 w 1665130"/>
              <a:gd name="connsiteY8" fmla="*/ 155661 h 3625127"/>
              <a:gd name="connsiteX9" fmla="*/ 1665130 w 1665130"/>
              <a:gd name="connsiteY9" fmla="*/ 3469466 h 3625127"/>
              <a:gd name="connsiteX10" fmla="*/ 1509224 w 1665130"/>
              <a:gd name="connsiteY10" fmla="*/ 3625127 h 3625127"/>
              <a:gd name="connsiteX11" fmla="*/ 155907 w 1665130"/>
              <a:gd name="connsiteY11" fmla="*/ 3625127 h 3625127"/>
              <a:gd name="connsiteX12" fmla="*/ 0 w 1665130"/>
              <a:gd name="connsiteY12" fmla="*/ 3469466 h 3625127"/>
              <a:gd name="connsiteX13" fmla="*/ 0 w 1665130"/>
              <a:gd name="connsiteY13" fmla="*/ 155661 h 3625127"/>
              <a:gd name="connsiteX14" fmla="*/ 68739 w 1665130"/>
              <a:gd name="connsiteY14" fmla="*/ 26584 h 3625127"/>
              <a:gd name="connsiteX15" fmla="*/ 155906 w 1665130"/>
              <a:gd name="connsiteY15" fmla="*/ 0 h 362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5130" h="3625127">
                <a:moveTo>
                  <a:pt x="155906" y="0"/>
                </a:moveTo>
                <a:lnTo>
                  <a:pt x="359541" y="0"/>
                </a:lnTo>
                <a:lnTo>
                  <a:pt x="359540" y="11605"/>
                </a:lnTo>
                <a:cubicBezTo>
                  <a:pt x="359541" y="80158"/>
                  <a:pt x="415200" y="135731"/>
                  <a:pt x="483860" y="135731"/>
                </a:cubicBezTo>
                <a:lnTo>
                  <a:pt x="1183530" y="135731"/>
                </a:lnTo>
                <a:cubicBezTo>
                  <a:pt x="1252190" y="135731"/>
                  <a:pt x="1307851" y="80158"/>
                  <a:pt x="1307851" y="11605"/>
                </a:cubicBezTo>
                <a:lnTo>
                  <a:pt x="1307851" y="0"/>
                </a:lnTo>
                <a:lnTo>
                  <a:pt x="1509224" y="0"/>
                </a:lnTo>
                <a:cubicBezTo>
                  <a:pt x="1595329" y="0"/>
                  <a:pt x="1665130" y="69693"/>
                  <a:pt x="1665130" y="155661"/>
                </a:cubicBezTo>
                <a:lnTo>
                  <a:pt x="1665130" y="3469466"/>
                </a:lnTo>
                <a:cubicBezTo>
                  <a:pt x="1665130" y="3555435"/>
                  <a:pt x="1595329" y="3625127"/>
                  <a:pt x="1509224" y="3625127"/>
                </a:cubicBezTo>
                <a:lnTo>
                  <a:pt x="155907" y="3625127"/>
                </a:lnTo>
                <a:cubicBezTo>
                  <a:pt x="69803" y="3625127"/>
                  <a:pt x="1" y="3555435"/>
                  <a:pt x="0" y="3469466"/>
                </a:cubicBezTo>
                <a:lnTo>
                  <a:pt x="0" y="155661"/>
                </a:lnTo>
                <a:cubicBezTo>
                  <a:pt x="0" y="101931"/>
                  <a:pt x="27266" y="54559"/>
                  <a:pt x="68739" y="26584"/>
                </a:cubicBezTo>
                <a:cubicBezTo>
                  <a:pt x="93621" y="9801"/>
                  <a:pt x="123617" y="0"/>
                  <a:pt x="155906" y="0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4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8D165F"/>
      </a:accent1>
      <a:accent2>
        <a:srgbClr val="C80428"/>
      </a:accent2>
      <a:accent3>
        <a:srgbClr val="FB8B24"/>
      </a:accent3>
      <a:accent4>
        <a:srgbClr val="E36414"/>
      </a:accent4>
      <a:accent5>
        <a:srgbClr val="0F4C5C"/>
      </a:accent5>
      <a:accent6>
        <a:srgbClr val="00A676"/>
      </a:accent6>
      <a:hlink>
        <a:srgbClr val="F68A1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4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8D165F"/>
      </a:accent1>
      <a:accent2>
        <a:srgbClr val="C80428"/>
      </a:accent2>
      <a:accent3>
        <a:srgbClr val="FB8B24"/>
      </a:accent3>
      <a:accent4>
        <a:srgbClr val="E36414"/>
      </a:accent4>
      <a:accent5>
        <a:srgbClr val="0F4C5C"/>
      </a:accent5>
      <a:accent6>
        <a:srgbClr val="00A676"/>
      </a:accent6>
      <a:hlink>
        <a:srgbClr val="F68A1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Presentation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SimSun</vt:lpstr>
      <vt:lpstr>Wingdings</vt:lpstr>
      <vt:lpstr>Proxima Nova</vt:lpstr>
      <vt:lpstr>苹方-简</vt:lpstr>
      <vt:lpstr>Tahoma</vt:lpstr>
      <vt:lpstr>Segoe UI Light</vt:lpstr>
      <vt:lpstr>Lato Black</vt:lpstr>
      <vt:lpstr>Courier New</vt:lpstr>
      <vt:lpstr>等线</vt:lpstr>
      <vt:lpstr>Calibri</vt:lpstr>
      <vt:lpstr>宋体-简</vt:lpstr>
      <vt:lpstr>Microsoft YaHei</vt:lpstr>
      <vt:lpstr>汉仪旗黑</vt:lpstr>
      <vt:lpstr>Arial Unicode MS</vt:lpstr>
      <vt:lpstr>Office Theme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RRG3</dc:creator>
  <cp:lastModifiedBy>Koutian Wu</cp:lastModifiedBy>
  <cp:revision>272</cp:revision>
  <dcterms:created xsi:type="dcterms:W3CDTF">2025-06-25T04:40:15Z</dcterms:created>
  <dcterms:modified xsi:type="dcterms:W3CDTF">2025-06-25T04:40:15Z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00B54B7518DA118875C45A68A305AA49_42</vt:lpwstr>
  </property>
  <property fmtid="{D5CDD505-2E9C-101B-9397-08002B2CF9AE}" pid="3" name="KSOProductBuildVer">
    <vt:lpwstr>1033-6.15.0.8733</vt:lpwstr>
  </property>
</Properties>
</file>